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88" r:id="rId5"/>
    <p:sldId id="297" r:id="rId6"/>
    <p:sldId id="272" r:id="rId7"/>
    <p:sldId id="298" r:id="rId8"/>
    <p:sldId id="290" r:id="rId9"/>
    <p:sldId id="300" r:id="rId10"/>
    <p:sldId id="304" r:id="rId11"/>
    <p:sldId id="307" r:id="rId12"/>
    <p:sldId id="305" r:id="rId13"/>
    <p:sldId id="310" r:id="rId14"/>
    <p:sldId id="308" r:id="rId15"/>
    <p:sldId id="306" r:id="rId16"/>
    <p:sldId id="311" r:id="rId17"/>
    <p:sldId id="312" r:id="rId18"/>
    <p:sldId id="313" r:id="rId19"/>
    <p:sldId id="274" r:id="rId20"/>
    <p:sldId id="315" r:id="rId21"/>
    <p:sldId id="301" r:id="rId22"/>
    <p:sldId id="314" r:id="rId23"/>
    <p:sldId id="303" r:id="rId24"/>
    <p:sldId id="302" r:id="rId25"/>
    <p:sldId id="317" r:id="rId26"/>
    <p:sldId id="287" r:id="rId27"/>
    <p:sldId id="299" r:id="rId28"/>
    <p:sldId id="30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2F2F2"/>
    <a:srgbClr val="0E0D0D"/>
    <a:srgbClr val="515050"/>
    <a:srgbClr val="2F6F2F"/>
    <a:srgbClr val="015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5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1A60-D448-4F90-A30D-B6C049AA9618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0841-C177-4A43-A36A-591FDC9A04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32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1A60-D448-4F90-A30D-B6C049AA9618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0841-C177-4A43-A36A-591FDC9A04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86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1A60-D448-4F90-A30D-B6C049AA9618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0841-C177-4A43-A36A-591FDC9A04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53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1A60-D448-4F90-A30D-B6C049AA9618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0841-C177-4A43-A36A-591FDC9A04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557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1A60-D448-4F90-A30D-B6C049AA9618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0841-C177-4A43-A36A-591FDC9A04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299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1A60-D448-4F90-A30D-B6C049AA9618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0841-C177-4A43-A36A-591FDC9A04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318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1A60-D448-4F90-A30D-B6C049AA9618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0841-C177-4A43-A36A-591FDC9A04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611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1A60-D448-4F90-A30D-B6C049AA9618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0841-C177-4A43-A36A-591FDC9A04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740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1A60-D448-4F90-A30D-B6C049AA9618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0841-C177-4A43-A36A-591FDC9A04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74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1A60-D448-4F90-A30D-B6C049AA9618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0841-C177-4A43-A36A-591FDC9A04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7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1A60-D448-4F90-A30D-B6C049AA9618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0841-C177-4A43-A36A-591FDC9A04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136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61A60-D448-4F90-A30D-B6C049AA9618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10841-C177-4A43-A36A-591FDC9A04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986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组合 212"/>
          <p:cNvGrpSpPr/>
          <p:nvPr/>
        </p:nvGrpSpPr>
        <p:grpSpPr>
          <a:xfrm>
            <a:off x="424609" y="550863"/>
            <a:ext cx="3214035" cy="578434"/>
            <a:chOff x="8225230" y="5910398"/>
            <a:chExt cx="3214035" cy="578434"/>
          </a:xfrm>
        </p:grpSpPr>
        <p:grpSp>
          <p:nvGrpSpPr>
            <p:cNvPr id="6" name="Group 4"/>
            <p:cNvGrpSpPr>
              <a:grpSpLocks noChangeAspect="1"/>
            </p:cNvGrpSpPr>
            <p:nvPr/>
          </p:nvGrpSpPr>
          <p:grpSpPr bwMode="auto">
            <a:xfrm>
              <a:off x="10138722" y="5910398"/>
              <a:ext cx="1300543" cy="578434"/>
              <a:chOff x="2589" y="1536"/>
              <a:chExt cx="2435" cy="1083"/>
            </a:xfrm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2589" y="1560"/>
                <a:ext cx="455" cy="417"/>
              </a:xfrm>
              <a:custGeom>
                <a:avLst/>
                <a:gdLst>
                  <a:gd name="T0" fmla="*/ 17 w 245"/>
                  <a:gd name="T1" fmla="*/ 171 h 212"/>
                  <a:gd name="T2" fmla="*/ 1 w 245"/>
                  <a:gd name="T3" fmla="*/ 161 h 212"/>
                  <a:gd name="T4" fmla="*/ 17 w 245"/>
                  <a:gd name="T5" fmla="*/ 151 h 212"/>
                  <a:gd name="T6" fmla="*/ 58 w 245"/>
                  <a:gd name="T7" fmla="*/ 125 h 212"/>
                  <a:gd name="T8" fmla="*/ 76 w 245"/>
                  <a:gd name="T9" fmla="*/ 106 h 212"/>
                  <a:gd name="T10" fmla="*/ 58 w 245"/>
                  <a:gd name="T11" fmla="*/ 115 h 212"/>
                  <a:gd name="T12" fmla="*/ 44 w 245"/>
                  <a:gd name="T13" fmla="*/ 118 h 212"/>
                  <a:gd name="T14" fmla="*/ 44 w 245"/>
                  <a:gd name="T15" fmla="*/ 102 h 212"/>
                  <a:gd name="T16" fmla="*/ 63 w 245"/>
                  <a:gd name="T17" fmla="*/ 81 h 212"/>
                  <a:gd name="T18" fmla="*/ 37 w 245"/>
                  <a:gd name="T19" fmla="*/ 52 h 212"/>
                  <a:gd name="T20" fmla="*/ 69 w 245"/>
                  <a:gd name="T21" fmla="*/ 23 h 212"/>
                  <a:gd name="T22" fmla="*/ 90 w 245"/>
                  <a:gd name="T23" fmla="*/ 6 h 212"/>
                  <a:gd name="T24" fmla="*/ 95 w 245"/>
                  <a:gd name="T25" fmla="*/ 0 h 212"/>
                  <a:gd name="T26" fmla="*/ 126 w 245"/>
                  <a:gd name="T27" fmla="*/ 14 h 212"/>
                  <a:gd name="T28" fmla="*/ 119 w 245"/>
                  <a:gd name="T29" fmla="*/ 43 h 212"/>
                  <a:gd name="T30" fmla="*/ 106 w 245"/>
                  <a:gd name="T31" fmla="*/ 59 h 212"/>
                  <a:gd name="T32" fmla="*/ 114 w 245"/>
                  <a:gd name="T33" fmla="*/ 73 h 212"/>
                  <a:gd name="T34" fmla="*/ 130 w 245"/>
                  <a:gd name="T35" fmla="*/ 66 h 212"/>
                  <a:gd name="T36" fmla="*/ 145 w 245"/>
                  <a:gd name="T37" fmla="*/ 22 h 212"/>
                  <a:gd name="T38" fmla="*/ 159 w 245"/>
                  <a:gd name="T39" fmla="*/ 11 h 212"/>
                  <a:gd name="T40" fmla="*/ 170 w 245"/>
                  <a:gd name="T41" fmla="*/ 25 h 212"/>
                  <a:gd name="T42" fmla="*/ 170 w 245"/>
                  <a:gd name="T43" fmla="*/ 27 h 212"/>
                  <a:gd name="T44" fmla="*/ 171 w 245"/>
                  <a:gd name="T45" fmla="*/ 63 h 212"/>
                  <a:gd name="T46" fmla="*/ 202 w 245"/>
                  <a:gd name="T47" fmla="*/ 58 h 212"/>
                  <a:gd name="T48" fmla="*/ 215 w 245"/>
                  <a:gd name="T49" fmla="*/ 65 h 212"/>
                  <a:gd name="T50" fmla="*/ 207 w 245"/>
                  <a:gd name="T51" fmla="*/ 75 h 212"/>
                  <a:gd name="T52" fmla="*/ 188 w 245"/>
                  <a:gd name="T53" fmla="*/ 85 h 212"/>
                  <a:gd name="T54" fmla="*/ 180 w 245"/>
                  <a:gd name="T55" fmla="*/ 93 h 212"/>
                  <a:gd name="T56" fmla="*/ 170 w 245"/>
                  <a:gd name="T57" fmla="*/ 132 h 212"/>
                  <a:gd name="T58" fmla="*/ 176 w 245"/>
                  <a:gd name="T59" fmla="*/ 149 h 212"/>
                  <a:gd name="T60" fmla="*/ 232 w 245"/>
                  <a:gd name="T61" fmla="*/ 183 h 212"/>
                  <a:gd name="T62" fmla="*/ 245 w 245"/>
                  <a:gd name="T63" fmla="*/ 190 h 212"/>
                  <a:gd name="T64" fmla="*/ 179 w 245"/>
                  <a:gd name="T65" fmla="*/ 177 h 212"/>
                  <a:gd name="T66" fmla="*/ 160 w 245"/>
                  <a:gd name="T67" fmla="*/ 164 h 212"/>
                  <a:gd name="T68" fmla="*/ 134 w 245"/>
                  <a:gd name="T69" fmla="*/ 193 h 212"/>
                  <a:gd name="T70" fmla="*/ 118 w 245"/>
                  <a:gd name="T71" fmla="*/ 200 h 212"/>
                  <a:gd name="T72" fmla="*/ 107 w 245"/>
                  <a:gd name="T73" fmla="*/ 192 h 212"/>
                  <a:gd name="T74" fmla="*/ 84 w 245"/>
                  <a:gd name="T75" fmla="*/ 190 h 212"/>
                  <a:gd name="T76" fmla="*/ 41 w 245"/>
                  <a:gd name="T77" fmla="*/ 191 h 212"/>
                  <a:gd name="T78" fmla="*/ 47 w 245"/>
                  <a:gd name="T79" fmla="*/ 183 h 212"/>
                  <a:gd name="T80" fmla="*/ 57 w 245"/>
                  <a:gd name="T81" fmla="*/ 168 h 212"/>
                  <a:gd name="T82" fmla="*/ 40 w 245"/>
                  <a:gd name="T83" fmla="*/ 165 h 212"/>
                  <a:gd name="T84" fmla="*/ 27 w 245"/>
                  <a:gd name="T85" fmla="*/ 170 h 212"/>
                  <a:gd name="T86" fmla="*/ 17 w 245"/>
                  <a:gd name="T87" fmla="*/ 17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212">
                    <a:moveTo>
                      <a:pt x="17" y="171"/>
                    </a:moveTo>
                    <a:cubicBezTo>
                      <a:pt x="10" y="169"/>
                      <a:pt x="0" y="173"/>
                      <a:pt x="1" y="161"/>
                    </a:cubicBezTo>
                    <a:cubicBezTo>
                      <a:pt x="1" y="153"/>
                      <a:pt x="9" y="152"/>
                      <a:pt x="17" y="151"/>
                    </a:cubicBezTo>
                    <a:cubicBezTo>
                      <a:pt x="33" y="148"/>
                      <a:pt x="54" y="151"/>
                      <a:pt x="58" y="125"/>
                    </a:cubicBezTo>
                    <a:cubicBezTo>
                      <a:pt x="59" y="118"/>
                      <a:pt x="72" y="116"/>
                      <a:pt x="76" y="106"/>
                    </a:cubicBezTo>
                    <a:cubicBezTo>
                      <a:pt x="67" y="104"/>
                      <a:pt x="63" y="111"/>
                      <a:pt x="58" y="115"/>
                    </a:cubicBezTo>
                    <a:cubicBezTo>
                      <a:pt x="54" y="119"/>
                      <a:pt x="49" y="123"/>
                      <a:pt x="44" y="118"/>
                    </a:cubicBezTo>
                    <a:cubicBezTo>
                      <a:pt x="39" y="114"/>
                      <a:pt x="40" y="107"/>
                      <a:pt x="44" y="102"/>
                    </a:cubicBezTo>
                    <a:cubicBezTo>
                      <a:pt x="49" y="95"/>
                      <a:pt x="55" y="89"/>
                      <a:pt x="63" y="81"/>
                    </a:cubicBezTo>
                    <a:cubicBezTo>
                      <a:pt x="45" y="78"/>
                      <a:pt x="34" y="70"/>
                      <a:pt x="37" y="52"/>
                    </a:cubicBezTo>
                    <a:cubicBezTo>
                      <a:pt x="40" y="35"/>
                      <a:pt x="50" y="24"/>
                      <a:pt x="69" y="23"/>
                    </a:cubicBezTo>
                    <a:cubicBezTo>
                      <a:pt x="78" y="22"/>
                      <a:pt x="89" y="20"/>
                      <a:pt x="90" y="6"/>
                    </a:cubicBezTo>
                    <a:cubicBezTo>
                      <a:pt x="90" y="4"/>
                      <a:pt x="94" y="2"/>
                      <a:pt x="95" y="0"/>
                    </a:cubicBezTo>
                    <a:cubicBezTo>
                      <a:pt x="102" y="13"/>
                      <a:pt x="119" y="5"/>
                      <a:pt x="126" y="14"/>
                    </a:cubicBezTo>
                    <a:cubicBezTo>
                      <a:pt x="134" y="24"/>
                      <a:pt x="126" y="34"/>
                      <a:pt x="119" y="43"/>
                    </a:cubicBezTo>
                    <a:cubicBezTo>
                      <a:pt x="114" y="48"/>
                      <a:pt x="108" y="49"/>
                      <a:pt x="106" y="59"/>
                    </a:cubicBezTo>
                    <a:cubicBezTo>
                      <a:pt x="105" y="68"/>
                      <a:pt x="104" y="71"/>
                      <a:pt x="114" y="73"/>
                    </a:cubicBezTo>
                    <a:cubicBezTo>
                      <a:pt x="123" y="75"/>
                      <a:pt x="127" y="76"/>
                      <a:pt x="130" y="66"/>
                    </a:cubicBezTo>
                    <a:cubicBezTo>
                      <a:pt x="134" y="51"/>
                      <a:pt x="140" y="37"/>
                      <a:pt x="145" y="22"/>
                    </a:cubicBezTo>
                    <a:cubicBezTo>
                      <a:pt x="147" y="16"/>
                      <a:pt x="150" y="10"/>
                      <a:pt x="159" y="11"/>
                    </a:cubicBezTo>
                    <a:cubicBezTo>
                      <a:pt x="168" y="12"/>
                      <a:pt x="170" y="18"/>
                      <a:pt x="170" y="25"/>
                    </a:cubicBezTo>
                    <a:cubicBezTo>
                      <a:pt x="170" y="26"/>
                      <a:pt x="169" y="27"/>
                      <a:pt x="170" y="27"/>
                    </a:cubicBezTo>
                    <a:cubicBezTo>
                      <a:pt x="173" y="40"/>
                      <a:pt x="166" y="56"/>
                      <a:pt x="171" y="63"/>
                    </a:cubicBezTo>
                    <a:cubicBezTo>
                      <a:pt x="177" y="74"/>
                      <a:pt x="190" y="55"/>
                      <a:pt x="202" y="58"/>
                    </a:cubicBezTo>
                    <a:cubicBezTo>
                      <a:pt x="207" y="60"/>
                      <a:pt x="214" y="59"/>
                      <a:pt x="215" y="65"/>
                    </a:cubicBezTo>
                    <a:cubicBezTo>
                      <a:pt x="217" y="70"/>
                      <a:pt x="211" y="72"/>
                      <a:pt x="207" y="75"/>
                    </a:cubicBezTo>
                    <a:cubicBezTo>
                      <a:pt x="201" y="78"/>
                      <a:pt x="194" y="82"/>
                      <a:pt x="188" y="85"/>
                    </a:cubicBezTo>
                    <a:cubicBezTo>
                      <a:pt x="184" y="87"/>
                      <a:pt x="179" y="89"/>
                      <a:pt x="180" y="93"/>
                    </a:cubicBezTo>
                    <a:cubicBezTo>
                      <a:pt x="184" y="108"/>
                      <a:pt x="175" y="120"/>
                      <a:pt x="170" y="132"/>
                    </a:cubicBezTo>
                    <a:cubicBezTo>
                      <a:pt x="167" y="140"/>
                      <a:pt x="170" y="145"/>
                      <a:pt x="176" y="149"/>
                    </a:cubicBezTo>
                    <a:cubicBezTo>
                      <a:pt x="193" y="163"/>
                      <a:pt x="210" y="177"/>
                      <a:pt x="232" y="183"/>
                    </a:cubicBezTo>
                    <a:cubicBezTo>
                      <a:pt x="237" y="184"/>
                      <a:pt x="242" y="185"/>
                      <a:pt x="245" y="190"/>
                    </a:cubicBezTo>
                    <a:cubicBezTo>
                      <a:pt x="223" y="201"/>
                      <a:pt x="201" y="196"/>
                      <a:pt x="179" y="177"/>
                    </a:cubicBezTo>
                    <a:cubicBezTo>
                      <a:pt x="173" y="172"/>
                      <a:pt x="165" y="159"/>
                      <a:pt x="160" y="164"/>
                    </a:cubicBezTo>
                    <a:cubicBezTo>
                      <a:pt x="151" y="173"/>
                      <a:pt x="135" y="181"/>
                      <a:pt x="134" y="193"/>
                    </a:cubicBezTo>
                    <a:cubicBezTo>
                      <a:pt x="133" y="212"/>
                      <a:pt x="126" y="203"/>
                      <a:pt x="118" y="200"/>
                    </a:cubicBezTo>
                    <a:cubicBezTo>
                      <a:pt x="114" y="198"/>
                      <a:pt x="110" y="195"/>
                      <a:pt x="107" y="192"/>
                    </a:cubicBezTo>
                    <a:cubicBezTo>
                      <a:pt x="100" y="186"/>
                      <a:pt x="94" y="185"/>
                      <a:pt x="84" y="190"/>
                    </a:cubicBezTo>
                    <a:cubicBezTo>
                      <a:pt x="71" y="197"/>
                      <a:pt x="56" y="200"/>
                      <a:pt x="41" y="191"/>
                    </a:cubicBezTo>
                    <a:cubicBezTo>
                      <a:pt x="39" y="186"/>
                      <a:pt x="43" y="185"/>
                      <a:pt x="47" y="183"/>
                    </a:cubicBezTo>
                    <a:cubicBezTo>
                      <a:pt x="53" y="180"/>
                      <a:pt x="62" y="179"/>
                      <a:pt x="57" y="168"/>
                    </a:cubicBezTo>
                    <a:cubicBezTo>
                      <a:pt x="53" y="159"/>
                      <a:pt x="47" y="163"/>
                      <a:pt x="40" y="165"/>
                    </a:cubicBezTo>
                    <a:cubicBezTo>
                      <a:pt x="36" y="166"/>
                      <a:pt x="32" y="168"/>
                      <a:pt x="27" y="170"/>
                    </a:cubicBezTo>
                    <a:cubicBezTo>
                      <a:pt x="24" y="172"/>
                      <a:pt x="20" y="173"/>
                      <a:pt x="17" y="171"/>
                    </a:cubicBezTo>
                    <a:close/>
                  </a:path>
                </a:pathLst>
              </a:custGeom>
              <a:solidFill>
                <a:srgbClr val="0150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3123" y="1536"/>
                <a:ext cx="327" cy="451"/>
              </a:xfrm>
              <a:custGeom>
                <a:avLst/>
                <a:gdLst>
                  <a:gd name="T0" fmla="*/ 173 w 176"/>
                  <a:gd name="T1" fmla="*/ 86 h 229"/>
                  <a:gd name="T2" fmla="*/ 141 w 176"/>
                  <a:gd name="T3" fmla="*/ 96 h 229"/>
                  <a:gd name="T4" fmla="*/ 108 w 176"/>
                  <a:gd name="T5" fmla="*/ 112 h 229"/>
                  <a:gd name="T6" fmla="*/ 153 w 176"/>
                  <a:gd name="T7" fmla="*/ 103 h 229"/>
                  <a:gd name="T8" fmla="*/ 149 w 176"/>
                  <a:gd name="T9" fmla="*/ 123 h 229"/>
                  <a:gd name="T10" fmla="*/ 132 w 176"/>
                  <a:gd name="T11" fmla="*/ 146 h 229"/>
                  <a:gd name="T12" fmla="*/ 176 w 176"/>
                  <a:gd name="T13" fmla="*/ 154 h 229"/>
                  <a:gd name="T14" fmla="*/ 175 w 176"/>
                  <a:gd name="T15" fmla="*/ 157 h 229"/>
                  <a:gd name="T16" fmla="*/ 149 w 176"/>
                  <a:gd name="T17" fmla="*/ 203 h 229"/>
                  <a:gd name="T18" fmla="*/ 111 w 176"/>
                  <a:gd name="T19" fmla="*/ 227 h 229"/>
                  <a:gd name="T20" fmla="*/ 65 w 176"/>
                  <a:gd name="T21" fmla="*/ 196 h 229"/>
                  <a:gd name="T22" fmla="*/ 97 w 176"/>
                  <a:gd name="T23" fmla="*/ 164 h 229"/>
                  <a:gd name="T24" fmla="*/ 115 w 176"/>
                  <a:gd name="T25" fmla="*/ 149 h 229"/>
                  <a:gd name="T26" fmla="*/ 124 w 176"/>
                  <a:gd name="T27" fmla="*/ 127 h 229"/>
                  <a:gd name="T28" fmla="*/ 84 w 176"/>
                  <a:gd name="T29" fmla="*/ 122 h 229"/>
                  <a:gd name="T30" fmla="*/ 45 w 176"/>
                  <a:gd name="T31" fmla="*/ 148 h 229"/>
                  <a:gd name="T32" fmla="*/ 41 w 176"/>
                  <a:gd name="T33" fmla="*/ 157 h 229"/>
                  <a:gd name="T34" fmla="*/ 15 w 176"/>
                  <a:gd name="T35" fmla="*/ 170 h 229"/>
                  <a:gd name="T36" fmla="*/ 7 w 176"/>
                  <a:gd name="T37" fmla="*/ 137 h 229"/>
                  <a:gd name="T38" fmla="*/ 56 w 176"/>
                  <a:gd name="T39" fmla="*/ 103 h 229"/>
                  <a:gd name="T40" fmla="*/ 54 w 176"/>
                  <a:gd name="T41" fmla="*/ 34 h 229"/>
                  <a:gd name="T42" fmla="*/ 71 w 176"/>
                  <a:gd name="T43" fmla="*/ 28 h 229"/>
                  <a:gd name="T44" fmla="*/ 84 w 176"/>
                  <a:gd name="T45" fmla="*/ 58 h 229"/>
                  <a:gd name="T46" fmla="*/ 90 w 176"/>
                  <a:gd name="T47" fmla="*/ 40 h 229"/>
                  <a:gd name="T48" fmla="*/ 95 w 176"/>
                  <a:gd name="T49" fmla="*/ 25 h 229"/>
                  <a:gd name="T50" fmla="*/ 108 w 176"/>
                  <a:gd name="T51" fmla="*/ 32 h 229"/>
                  <a:gd name="T52" fmla="*/ 117 w 176"/>
                  <a:gd name="T53" fmla="*/ 34 h 229"/>
                  <a:gd name="T54" fmla="*/ 123 w 176"/>
                  <a:gd name="T55" fmla="*/ 18 h 229"/>
                  <a:gd name="T56" fmla="*/ 128 w 176"/>
                  <a:gd name="T57" fmla="*/ 3 h 229"/>
                  <a:gd name="T58" fmla="*/ 137 w 176"/>
                  <a:gd name="T59" fmla="*/ 13 h 229"/>
                  <a:gd name="T60" fmla="*/ 154 w 176"/>
                  <a:gd name="T61" fmla="*/ 15 h 229"/>
                  <a:gd name="T62" fmla="*/ 170 w 176"/>
                  <a:gd name="T63" fmla="*/ 25 h 229"/>
                  <a:gd name="T64" fmla="*/ 161 w 176"/>
                  <a:gd name="T65" fmla="*/ 78 h 229"/>
                  <a:gd name="T66" fmla="*/ 173 w 176"/>
                  <a:gd name="T67" fmla="*/ 8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6" h="229">
                    <a:moveTo>
                      <a:pt x="173" y="86"/>
                    </a:moveTo>
                    <a:cubicBezTo>
                      <a:pt x="162" y="89"/>
                      <a:pt x="152" y="92"/>
                      <a:pt x="141" y="96"/>
                    </a:cubicBezTo>
                    <a:cubicBezTo>
                      <a:pt x="130" y="101"/>
                      <a:pt x="120" y="110"/>
                      <a:pt x="108" y="112"/>
                    </a:cubicBezTo>
                    <a:cubicBezTo>
                      <a:pt x="122" y="111"/>
                      <a:pt x="135" y="92"/>
                      <a:pt x="153" y="103"/>
                    </a:cubicBezTo>
                    <a:cubicBezTo>
                      <a:pt x="163" y="111"/>
                      <a:pt x="154" y="117"/>
                      <a:pt x="149" y="123"/>
                    </a:cubicBezTo>
                    <a:cubicBezTo>
                      <a:pt x="144" y="130"/>
                      <a:pt x="135" y="135"/>
                      <a:pt x="132" y="146"/>
                    </a:cubicBezTo>
                    <a:cubicBezTo>
                      <a:pt x="147" y="149"/>
                      <a:pt x="163" y="146"/>
                      <a:pt x="176" y="154"/>
                    </a:cubicBezTo>
                    <a:cubicBezTo>
                      <a:pt x="176" y="155"/>
                      <a:pt x="176" y="157"/>
                      <a:pt x="175" y="157"/>
                    </a:cubicBezTo>
                    <a:cubicBezTo>
                      <a:pt x="163" y="166"/>
                      <a:pt x="151" y="187"/>
                      <a:pt x="149" y="203"/>
                    </a:cubicBezTo>
                    <a:cubicBezTo>
                      <a:pt x="146" y="221"/>
                      <a:pt x="133" y="229"/>
                      <a:pt x="111" y="227"/>
                    </a:cubicBezTo>
                    <a:cubicBezTo>
                      <a:pt x="96" y="226"/>
                      <a:pt x="64" y="206"/>
                      <a:pt x="65" y="196"/>
                    </a:cubicBezTo>
                    <a:cubicBezTo>
                      <a:pt x="67" y="178"/>
                      <a:pt x="84" y="173"/>
                      <a:pt x="97" y="164"/>
                    </a:cubicBezTo>
                    <a:cubicBezTo>
                      <a:pt x="104" y="160"/>
                      <a:pt x="119" y="161"/>
                      <a:pt x="115" y="149"/>
                    </a:cubicBezTo>
                    <a:cubicBezTo>
                      <a:pt x="110" y="136"/>
                      <a:pt x="127" y="138"/>
                      <a:pt x="124" y="127"/>
                    </a:cubicBezTo>
                    <a:cubicBezTo>
                      <a:pt x="111" y="129"/>
                      <a:pt x="95" y="143"/>
                      <a:pt x="84" y="122"/>
                    </a:cubicBezTo>
                    <a:cubicBezTo>
                      <a:pt x="69" y="127"/>
                      <a:pt x="55" y="135"/>
                      <a:pt x="45" y="148"/>
                    </a:cubicBezTo>
                    <a:cubicBezTo>
                      <a:pt x="43" y="150"/>
                      <a:pt x="42" y="154"/>
                      <a:pt x="41" y="157"/>
                    </a:cubicBezTo>
                    <a:cubicBezTo>
                      <a:pt x="36" y="169"/>
                      <a:pt x="29" y="176"/>
                      <a:pt x="15" y="170"/>
                    </a:cubicBezTo>
                    <a:cubicBezTo>
                      <a:pt x="5" y="166"/>
                      <a:pt x="0" y="146"/>
                      <a:pt x="7" y="137"/>
                    </a:cubicBezTo>
                    <a:cubicBezTo>
                      <a:pt x="19" y="121"/>
                      <a:pt x="28" y="100"/>
                      <a:pt x="56" y="103"/>
                    </a:cubicBezTo>
                    <a:cubicBezTo>
                      <a:pt x="41" y="78"/>
                      <a:pt x="50" y="56"/>
                      <a:pt x="54" y="34"/>
                    </a:cubicBezTo>
                    <a:cubicBezTo>
                      <a:pt x="56" y="24"/>
                      <a:pt x="63" y="23"/>
                      <a:pt x="71" y="28"/>
                    </a:cubicBezTo>
                    <a:cubicBezTo>
                      <a:pt x="81" y="34"/>
                      <a:pt x="86" y="42"/>
                      <a:pt x="84" y="58"/>
                    </a:cubicBezTo>
                    <a:cubicBezTo>
                      <a:pt x="91" y="50"/>
                      <a:pt x="89" y="44"/>
                      <a:pt x="90" y="40"/>
                    </a:cubicBezTo>
                    <a:cubicBezTo>
                      <a:pt x="90" y="34"/>
                      <a:pt x="88" y="27"/>
                      <a:pt x="95" y="25"/>
                    </a:cubicBezTo>
                    <a:cubicBezTo>
                      <a:pt x="101" y="23"/>
                      <a:pt x="106" y="27"/>
                      <a:pt x="108" y="32"/>
                    </a:cubicBezTo>
                    <a:cubicBezTo>
                      <a:pt x="110" y="41"/>
                      <a:pt x="113" y="37"/>
                      <a:pt x="117" y="34"/>
                    </a:cubicBezTo>
                    <a:cubicBezTo>
                      <a:pt x="122" y="30"/>
                      <a:pt x="123" y="24"/>
                      <a:pt x="123" y="18"/>
                    </a:cubicBezTo>
                    <a:cubicBezTo>
                      <a:pt x="124" y="13"/>
                      <a:pt x="123" y="5"/>
                      <a:pt x="128" y="3"/>
                    </a:cubicBezTo>
                    <a:cubicBezTo>
                      <a:pt x="135" y="0"/>
                      <a:pt x="135" y="9"/>
                      <a:pt x="137" y="13"/>
                    </a:cubicBezTo>
                    <a:cubicBezTo>
                      <a:pt x="142" y="20"/>
                      <a:pt x="147" y="20"/>
                      <a:pt x="154" y="15"/>
                    </a:cubicBezTo>
                    <a:cubicBezTo>
                      <a:pt x="167" y="4"/>
                      <a:pt x="172" y="13"/>
                      <a:pt x="170" y="25"/>
                    </a:cubicBezTo>
                    <a:cubicBezTo>
                      <a:pt x="169" y="43"/>
                      <a:pt x="164" y="60"/>
                      <a:pt x="161" y="78"/>
                    </a:cubicBezTo>
                    <a:cubicBezTo>
                      <a:pt x="163" y="84"/>
                      <a:pt x="174" y="77"/>
                      <a:pt x="173" y="86"/>
                    </a:cubicBezTo>
                    <a:close/>
                  </a:path>
                </a:pathLst>
              </a:custGeom>
              <a:solidFill>
                <a:srgbClr val="0150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3635" y="1536"/>
                <a:ext cx="327" cy="451"/>
              </a:xfrm>
              <a:custGeom>
                <a:avLst/>
                <a:gdLst>
                  <a:gd name="T0" fmla="*/ 173 w 176"/>
                  <a:gd name="T1" fmla="*/ 86 h 229"/>
                  <a:gd name="T2" fmla="*/ 141 w 176"/>
                  <a:gd name="T3" fmla="*/ 96 h 229"/>
                  <a:gd name="T4" fmla="*/ 108 w 176"/>
                  <a:gd name="T5" fmla="*/ 112 h 229"/>
                  <a:gd name="T6" fmla="*/ 153 w 176"/>
                  <a:gd name="T7" fmla="*/ 103 h 229"/>
                  <a:gd name="T8" fmla="*/ 149 w 176"/>
                  <a:gd name="T9" fmla="*/ 123 h 229"/>
                  <a:gd name="T10" fmla="*/ 132 w 176"/>
                  <a:gd name="T11" fmla="*/ 146 h 229"/>
                  <a:gd name="T12" fmla="*/ 176 w 176"/>
                  <a:gd name="T13" fmla="*/ 154 h 229"/>
                  <a:gd name="T14" fmla="*/ 175 w 176"/>
                  <a:gd name="T15" fmla="*/ 157 h 229"/>
                  <a:gd name="T16" fmla="*/ 149 w 176"/>
                  <a:gd name="T17" fmla="*/ 203 h 229"/>
                  <a:gd name="T18" fmla="*/ 111 w 176"/>
                  <a:gd name="T19" fmla="*/ 227 h 229"/>
                  <a:gd name="T20" fmla="*/ 65 w 176"/>
                  <a:gd name="T21" fmla="*/ 196 h 229"/>
                  <a:gd name="T22" fmla="*/ 98 w 176"/>
                  <a:gd name="T23" fmla="*/ 165 h 229"/>
                  <a:gd name="T24" fmla="*/ 126 w 176"/>
                  <a:gd name="T25" fmla="*/ 128 h 229"/>
                  <a:gd name="T26" fmla="*/ 84 w 176"/>
                  <a:gd name="T27" fmla="*/ 122 h 229"/>
                  <a:gd name="T28" fmla="*/ 45 w 176"/>
                  <a:gd name="T29" fmla="*/ 148 h 229"/>
                  <a:gd name="T30" fmla="*/ 41 w 176"/>
                  <a:gd name="T31" fmla="*/ 157 h 229"/>
                  <a:gd name="T32" fmla="*/ 15 w 176"/>
                  <a:gd name="T33" fmla="*/ 170 h 229"/>
                  <a:gd name="T34" fmla="*/ 7 w 176"/>
                  <a:gd name="T35" fmla="*/ 137 h 229"/>
                  <a:gd name="T36" fmla="*/ 56 w 176"/>
                  <a:gd name="T37" fmla="*/ 103 h 229"/>
                  <a:gd name="T38" fmla="*/ 54 w 176"/>
                  <a:gd name="T39" fmla="*/ 34 h 229"/>
                  <a:gd name="T40" fmla="*/ 71 w 176"/>
                  <a:gd name="T41" fmla="*/ 28 h 229"/>
                  <a:gd name="T42" fmla="*/ 84 w 176"/>
                  <a:gd name="T43" fmla="*/ 58 h 229"/>
                  <a:gd name="T44" fmla="*/ 90 w 176"/>
                  <a:gd name="T45" fmla="*/ 40 h 229"/>
                  <a:gd name="T46" fmla="*/ 95 w 176"/>
                  <a:gd name="T47" fmla="*/ 25 h 229"/>
                  <a:gd name="T48" fmla="*/ 108 w 176"/>
                  <a:gd name="T49" fmla="*/ 32 h 229"/>
                  <a:gd name="T50" fmla="*/ 117 w 176"/>
                  <a:gd name="T51" fmla="*/ 34 h 229"/>
                  <a:gd name="T52" fmla="*/ 123 w 176"/>
                  <a:gd name="T53" fmla="*/ 18 h 229"/>
                  <a:gd name="T54" fmla="*/ 128 w 176"/>
                  <a:gd name="T55" fmla="*/ 3 h 229"/>
                  <a:gd name="T56" fmla="*/ 137 w 176"/>
                  <a:gd name="T57" fmla="*/ 13 h 229"/>
                  <a:gd name="T58" fmla="*/ 154 w 176"/>
                  <a:gd name="T59" fmla="*/ 15 h 229"/>
                  <a:gd name="T60" fmla="*/ 170 w 176"/>
                  <a:gd name="T61" fmla="*/ 25 h 229"/>
                  <a:gd name="T62" fmla="*/ 161 w 176"/>
                  <a:gd name="T63" fmla="*/ 78 h 229"/>
                  <a:gd name="T64" fmla="*/ 173 w 176"/>
                  <a:gd name="T65" fmla="*/ 8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29">
                    <a:moveTo>
                      <a:pt x="173" y="86"/>
                    </a:moveTo>
                    <a:cubicBezTo>
                      <a:pt x="162" y="89"/>
                      <a:pt x="152" y="92"/>
                      <a:pt x="141" y="96"/>
                    </a:cubicBezTo>
                    <a:cubicBezTo>
                      <a:pt x="130" y="101"/>
                      <a:pt x="120" y="110"/>
                      <a:pt x="108" y="112"/>
                    </a:cubicBezTo>
                    <a:cubicBezTo>
                      <a:pt x="122" y="111"/>
                      <a:pt x="135" y="92"/>
                      <a:pt x="153" y="103"/>
                    </a:cubicBezTo>
                    <a:cubicBezTo>
                      <a:pt x="163" y="111"/>
                      <a:pt x="154" y="117"/>
                      <a:pt x="149" y="123"/>
                    </a:cubicBezTo>
                    <a:cubicBezTo>
                      <a:pt x="144" y="130"/>
                      <a:pt x="135" y="135"/>
                      <a:pt x="132" y="146"/>
                    </a:cubicBezTo>
                    <a:cubicBezTo>
                      <a:pt x="147" y="149"/>
                      <a:pt x="163" y="146"/>
                      <a:pt x="176" y="154"/>
                    </a:cubicBezTo>
                    <a:cubicBezTo>
                      <a:pt x="176" y="155"/>
                      <a:pt x="176" y="157"/>
                      <a:pt x="175" y="157"/>
                    </a:cubicBezTo>
                    <a:cubicBezTo>
                      <a:pt x="163" y="166"/>
                      <a:pt x="151" y="187"/>
                      <a:pt x="149" y="203"/>
                    </a:cubicBezTo>
                    <a:cubicBezTo>
                      <a:pt x="146" y="221"/>
                      <a:pt x="133" y="229"/>
                      <a:pt x="111" y="227"/>
                    </a:cubicBezTo>
                    <a:cubicBezTo>
                      <a:pt x="96" y="226"/>
                      <a:pt x="64" y="206"/>
                      <a:pt x="65" y="196"/>
                    </a:cubicBezTo>
                    <a:cubicBezTo>
                      <a:pt x="67" y="178"/>
                      <a:pt x="83" y="169"/>
                      <a:pt x="98" y="165"/>
                    </a:cubicBezTo>
                    <a:cubicBezTo>
                      <a:pt x="120" y="160"/>
                      <a:pt x="111" y="137"/>
                      <a:pt x="126" y="128"/>
                    </a:cubicBezTo>
                    <a:cubicBezTo>
                      <a:pt x="111" y="129"/>
                      <a:pt x="95" y="143"/>
                      <a:pt x="84" y="122"/>
                    </a:cubicBezTo>
                    <a:cubicBezTo>
                      <a:pt x="69" y="127"/>
                      <a:pt x="55" y="135"/>
                      <a:pt x="45" y="148"/>
                    </a:cubicBezTo>
                    <a:cubicBezTo>
                      <a:pt x="43" y="150"/>
                      <a:pt x="42" y="154"/>
                      <a:pt x="41" y="157"/>
                    </a:cubicBezTo>
                    <a:cubicBezTo>
                      <a:pt x="36" y="169"/>
                      <a:pt x="29" y="176"/>
                      <a:pt x="15" y="170"/>
                    </a:cubicBezTo>
                    <a:cubicBezTo>
                      <a:pt x="5" y="166"/>
                      <a:pt x="0" y="146"/>
                      <a:pt x="7" y="137"/>
                    </a:cubicBezTo>
                    <a:cubicBezTo>
                      <a:pt x="19" y="121"/>
                      <a:pt x="28" y="100"/>
                      <a:pt x="56" y="103"/>
                    </a:cubicBezTo>
                    <a:cubicBezTo>
                      <a:pt x="41" y="78"/>
                      <a:pt x="50" y="56"/>
                      <a:pt x="54" y="34"/>
                    </a:cubicBezTo>
                    <a:cubicBezTo>
                      <a:pt x="56" y="24"/>
                      <a:pt x="63" y="23"/>
                      <a:pt x="71" y="28"/>
                    </a:cubicBezTo>
                    <a:cubicBezTo>
                      <a:pt x="81" y="34"/>
                      <a:pt x="86" y="42"/>
                      <a:pt x="84" y="58"/>
                    </a:cubicBezTo>
                    <a:cubicBezTo>
                      <a:pt x="91" y="50"/>
                      <a:pt x="89" y="44"/>
                      <a:pt x="90" y="40"/>
                    </a:cubicBezTo>
                    <a:cubicBezTo>
                      <a:pt x="90" y="34"/>
                      <a:pt x="88" y="27"/>
                      <a:pt x="95" y="25"/>
                    </a:cubicBezTo>
                    <a:cubicBezTo>
                      <a:pt x="101" y="23"/>
                      <a:pt x="106" y="27"/>
                      <a:pt x="108" y="32"/>
                    </a:cubicBezTo>
                    <a:cubicBezTo>
                      <a:pt x="110" y="41"/>
                      <a:pt x="113" y="37"/>
                      <a:pt x="117" y="34"/>
                    </a:cubicBezTo>
                    <a:cubicBezTo>
                      <a:pt x="122" y="30"/>
                      <a:pt x="123" y="24"/>
                      <a:pt x="123" y="18"/>
                    </a:cubicBezTo>
                    <a:cubicBezTo>
                      <a:pt x="124" y="13"/>
                      <a:pt x="123" y="5"/>
                      <a:pt x="128" y="3"/>
                    </a:cubicBezTo>
                    <a:cubicBezTo>
                      <a:pt x="135" y="0"/>
                      <a:pt x="135" y="9"/>
                      <a:pt x="137" y="13"/>
                    </a:cubicBezTo>
                    <a:cubicBezTo>
                      <a:pt x="142" y="20"/>
                      <a:pt x="147" y="20"/>
                      <a:pt x="154" y="15"/>
                    </a:cubicBezTo>
                    <a:cubicBezTo>
                      <a:pt x="167" y="4"/>
                      <a:pt x="172" y="13"/>
                      <a:pt x="170" y="25"/>
                    </a:cubicBezTo>
                    <a:cubicBezTo>
                      <a:pt x="169" y="43"/>
                      <a:pt x="164" y="60"/>
                      <a:pt x="161" y="78"/>
                    </a:cubicBezTo>
                    <a:cubicBezTo>
                      <a:pt x="163" y="84"/>
                      <a:pt x="174" y="77"/>
                      <a:pt x="173" y="86"/>
                    </a:cubicBezTo>
                    <a:close/>
                  </a:path>
                </a:pathLst>
              </a:custGeom>
              <a:solidFill>
                <a:srgbClr val="0150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2682" y="2156"/>
                <a:ext cx="304" cy="463"/>
              </a:xfrm>
              <a:custGeom>
                <a:avLst/>
                <a:gdLst>
                  <a:gd name="T0" fmla="*/ 43 w 164"/>
                  <a:gd name="T1" fmla="*/ 168 h 235"/>
                  <a:gd name="T2" fmla="*/ 30 w 164"/>
                  <a:gd name="T3" fmla="*/ 167 h 235"/>
                  <a:gd name="T4" fmla="*/ 22 w 164"/>
                  <a:gd name="T5" fmla="*/ 110 h 235"/>
                  <a:gd name="T6" fmla="*/ 33 w 164"/>
                  <a:gd name="T7" fmla="*/ 100 h 235"/>
                  <a:gd name="T8" fmla="*/ 37 w 164"/>
                  <a:gd name="T9" fmla="*/ 113 h 235"/>
                  <a:gd name="T10" fmla="*/ 43 w 164"/>
                  <a:gd name="T11" fmla="*/ 132 h 235"/>
                  <a:gd name="T12" fmla="*/ 60 w 164"/>
                  <a:gd name="T13" fmla="*/ 121 h 235"/>
                  <a:gd name="T14" fmla="*/ 44 w 164"/>
                  <a:gd name="T15" fmla="*/ 116 h 235"/>
                  <a:gd name="T16" fmla="*/ 59 w 164"/>
                  <a:gd name="T17" fmla="*/ 98 h 235"/>
                  <a:gd name="T18" fmla="*/ 34 w 164"/>
                  <a:gd name="T19" fmla="*/ 89 h 235"/>
                  <a:gd name="T20" fmla="*/ 56 w 164"/>
                  <a:gd name="T21" fmla="*/ 75 h 235"/>
                  <a:gd name="T22" fmla="*/ 25 w 164"/>
                  <a:gd name="T23" fmla="*/ 71 h 235"/>
                  <a:gd name="T24" fmla="*/ 8 w 164"/>
                  <a:gd name="T25" fmla="*/ 76 h 235"/>
                  <a:gd name="T26" fmla="*/ 1 w 164"/>
                  <a:gd name="T27" fmla="*/ 57 h 235"/>
                  <a:gd name="T28" fmla="*/ 36 w 164"/>
                  <a:gd name="T29" fmla="*/ 8 h 235"/>
                  <a:gd name="T30" fmla="*/ 48 w 164"/>
                  <a:gd name="T31" fmla="*/ 15 h 235"/>
                  <a:gd name="T32" fmla="*/ 100 w 164"/>
                  <a:gd name="T33" fmla="*/ 15 h 235"/>
                  <a:gd name="T34" fmla="*/ 113 w 164"/>
                  <a:gd name="T35" fmla="*/ 4 h 235"/>
                  <a:gd name="T36" fmla="*/ 122 w 164"/>
                  <a:gd name="T37" fmla="*/ 18 h 235"/>
                  <a:gd name="T38" fmla="*/ 135 w 164"/>
                  <a:gd name="T39" fmla="*/ 26 h 235"/>
                  <a:gd name="T40" fmla="*/ 156 w 164"/>
                  <a:gd name="T41" fmla="*/ 28 h 235"/>
                  <a:gd name="T42" fmla="*/ 140 w 164"/>
                  <a:gd name="T43" fmla="*/ 35 h 235"/>
                  <a:gd name="T44" fmla="*/ 121 w 164"/>
                  <a:gd name="T45" fmla="*/ 40 h 235"/>
                  <a:gd name="T46" fmla="*/ 132 w 164"/>
                  <a:gd name="T47" fmla="*/ 58 h 235"/>
                  <a:gd name="T48" fmla="*/ 115 w 164"/>
                  <a:gd name="T49" fmla="*/ 55 h 235"/>
                  <a:gd name="T50" fmla="*/ 104 w 164"/>
                  <a:gd name="T51" fmla="*/ 57 h 235"/>
                  <a:gd name="T52" fmla="*/ 110 w 164"/>
                  <a:gd name="T53" fmla="*/ 65 h 235"/>
                  <a:gd name="T54" fmla="*/ 110 w 164"/>
                  <a:gd name="T55" fmla="*/ 77 h 235"/>
                  <a:gd name="T56" fmla="*/ 95 w 164"/>
                  <a:gd name="T57" fmla="*/ 88 h 235"/>
                  <a:gd name="T58" fmla="*/ 99 w 164"/>
                  <a:gd name="T59" fmla="*/ 103 h 235"/>
                  <a:gd name="T60" fmla="*/ 111 w 164"/>
                  <a:gd name="T61" fmla="*/ 117 h 235"/>
                  <a:gd name="T62" fmla="*/ 92 w 164"/>
                  <a:gd name="T63" fmla="*/ 128 h 235"/>
                  <a:gd name="T64" fmla="*/ 87 w 164"/>
                  <a:gd name="T65" fmla="*/ 140 h 235"/>
                  <a:gd name="T66" fmla="*/ 99 w 164"/>
                  <a:gd name="T67" fmla="*/ 143 h 235"/>
                  <a:gd name="T68" fmla="*/ 144 w 164"/>
                  <a:gd name="T69" fmla="*/ 139 h 235"/>
                  <a:gd name="T70" fmla="*/ 162 w 164"/>
                  <a:gd name="T71" fmla="*/ 165 h 235"/>
                  <a:gd name="T72" fmla="*/ 146 w 164"/>
                  <a:gd name="T73" fmla="*/ 226 h 235"/>
                  <a:gd name="T74" fmla="*/ 131 w 164"/>
                  <a:gd name="T75" fmla="*/ 233 h 235"/>
                  <a:gd name="T76" fmla="*/ 94 w 164"/>
                  <a:gd name="T77" fmla="*/ 210 h 235"/>
                  <a:gd name="T78" fmla="*/ 104 w 164"/>
                  <a:gd name="T79" fmla="*/ 207 h 235"/>
                  <a:gd name="T80" fmla="*/ 135 w 164"/>
                  <a:gd name="T81" fmla="*/ 201 h 235"/>
                  <a:gd name="T82" fmla="*/ 143 w 164"/>
                  <a:gd name="T83" fmla="*/ 153 h 235"/>
                  <a:gd name="T84" fmla="*/ 128 w 164"/>
                  <a:gd name="T85" fmla="*/ 148 h 235"/>
                  <a:gd name="T86" fmla="*/ 68 w 164"/>
                  <a:gd name="T87" fmla="*/ 160 h 235"/>
                  <a:gd name="T88" fmla="*/ 61 w 164"/>
                  <a:gd name="T89" fmla="*/ 158 h 235"/>
                  <a:gd name="T90" fmla="*/ 59 w 164"/>
                  <a:gd name="T91" fmla="*/ 148 h 235"/>
                  <a:gd name="T92" fmla="*/ 45 w 164"/>
                  <a:gd name="T93" fmla="*/ 158 h 235"/>
                  <a:gd name="T94" fmla="*/ 43 w 164"/>
                  <a:gd name="T95" fmla="*/ 1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4" h="235">
                    <a:moveTo>
                      <a:pt x="43" y="168"/>
                    </a:moveTo>
                    <a:cubicBezTo>
                      <a:pt x="39" y="170"/>
                      <a:pt x="35" y="175"/>
                      <a:pt x="30" y="167"/>
                    </a:cubicBezTo>
                    <a:cubicBezTo>
                      <a:pt x="19" y="149"/>
                      <a:pt x="16" y="130"/>
                      <a:pt x="22" y="110"/>
                    </a:cubicBezTo>
                    <a:cubicBezTo>
                      <a:pt x="24" y="104"/>
                      <a:pt x="27" y="100"/>
                      <a:pt x="33" y="100"/>
                    </a:cubicBezTo>
                    <a:cubicBezTo>
                      <a:pt x="44" y="101"/>
                      <a:pt x="36" y="108"/>
                      <a:pt x="37" y="113"/>
                    </a:cubicBezTo>
                    <a:cubicBezTo>
                      <a:pt x="39" y="119"/>
                      <a:pt x="35" y="129"/>
                      <a:pt x="43" y="132"/>
                    </a:cubicBezTo>
                    <a:cubicBezTo>
                      <a:pt x="50" y="134"/>
                      <a:pt x="55" y="127"/>
                      <a:pt x="60" y="121"/>
                    </a:cubicBezTo>
                    <a:cubicBezTo>
                      <a:pt x="57" y="112"/>
                      <a:pt x="46" y="125"/>
                      <a:pt x="44" y="116"/>
                    </a:cubicBezTo>
                    <a:cubicBezTo>
                      <a:pt x="42" y="105"/>
                      <a:pt x="53" y="104"/>
                      <a:pt x="59" y="98"/>
                    </a:cubicBezTo>
                    <a:cubicBezTo>
                      <a:pt x="52" y="92"/>
                      <a:pt x="43" y="94"/>
                      <a:pt x="34" y="89"/>
                    </a:cubicBezTo>
                    <a:cubicBezTo>
                      <a:pt x="42" y="83"/>
                      <a:pt x="49" y="79"/>
                      <a:pt x="56" y="75"/>
                    </a:cubicBezTo>
                    <a:cubicBezTo>
                      <a:pt x="47" y="62"/>
                      <a:pt x="37" y="55"/>
                      <a:pt x="25" y="71"/>
                    </a:cubicBezTo>
                    <a:cubicBezTo>
                      <a:pt x="21" y="76"/>
                      <a:pt x="14" y="81"/>
                      <a:pt x="8" y="76"/>
                    </a:cubicBezTo>
                    <a:cubicBezTo>
                      <a:pt x="2" y="72"/>
                      <a:pt x="0" y="65"/>
                      <a:pt x="1" y="57"/>
                    </a:cubicBezTo>
                    <a:cubicBezTo>
                      <a:pt x="4" y="34"/>
                      <a:pt x="23" y="23"/>
                      <a:pt x="36" y="8"/>
                    </a:cubicBezTo>
                    <a:cubicBezTo>
                      <a:pt x="42" y="0"/>
                      <a:pt x="45" y="11"/>
                      <a:pt x="48" y="15"/>
                    </a:cubicBezTo>
                    <a:cubicBezTo>
                      <a:pt x="61" y="36"/>
                      <a:pt x="87" y="36"/>
                      <a:pt x="100" y="15"/>
                    </a:cubicBezTo>
                    <a:cubicBezTo>
                      <a:pt x="104" y="10"/>
                      <a:pt x="106" y="3"/>
                      <a:pt x="113" y="4"/>
                    </a:cubicBezTo>
                    <a:cubicBezTo>
                      <a:pt x="121" y="6"/>
                      <a:pt x="123" y="11"/>
                      <a:pt x="122" y="18"/>
                    </a:cubicBezTo>
                    <a:cubicBezTo>
                      <a:pt x="122" y="27"/>
                      <a:pt x="129" y="26"/>
                      <a:pt x="135" y="26"/>
                    </a:cubicBezTo>
                    <a:cubicBezTo>
                      <a:pt x="142" y="25"/>
                      <a:pt x="149" y="21"/>
                      <a:pt x="156" y="28"/>
                    </a:cubicBezTo>
                    <a:cubicBezTo>
                      <a:pt x="153" y="34"/>
                      <a:pt x="145" y="34"/>
                      <a:pt x="140" y="35"/>
                    </a:cubicBezTo>
                    <a:cubicBezTo>
                      <a:pt x="133" y="37"/>
                      <a:pt x="125" y="33"/>
                      <a:pt x="121" y="40"/>
                    </a:cubicBezTo>
                    <a:cubicBezTo>
                      <a:pt x="118" y="49"/>
                      <a:pt x="131" y="50"/>
                      <a:pt x="132" y="58"/>
                    </a:cubicBezTo>
                    <a:cubicBezTo>
                      <a:pt x="126" y="63"/>
                      <a:pt x="120" y="56"/>
                      <a:pt x="115" y="55"/>
                    </a:cubicBezTo>
                    <a:cubicBezTo>
                      <a:pt x="110" y="53"/>
                      <a:pt x="107" y="53"/>
                      <a:pt x="104" y="57"/>
                    </a:cubicBezTo>
                    <a:cubicBezTo>
                      <a:pt x="101" y="62"/>
                      <a:pt x="106" y="63"/>
                      <a:pt x="110" y="65"/>
                    </a:cubicBezTo>
                    <a:cubicBezTo>
                      <a:pt x="117" y="68"/>
                      <a:pt x="118" y="72"/>
                      <a:pt x="110" y="77"/>
                    </a:cubicBezTo>
                    <a:cubicBezTo>
                      <a:pt x="105" y="80"/>
                      <a:pt x="96" y="81"/>
                      <a:pt x="95" y="88"/>
                    </a:cubicBezTo>
                    <a:cubicBezTo>
                      <a:pt x="94" y="93"/>
                      <a:pt x="106" y="93"/>
                      <a:pt x="99" y="103"/>
                    </a:cubicBezTo>
                    <a:cubicBezTo>
                      <a:pt x="94" y="111"/>
                      <a:pt x="109" y="109"/>
                      <a:pt x="111" y="117"/>
                    </a:cubicBezTo>
                    <a:cubicBezTo>
                      <a:pt x="106" y="123"/>
                      <a:pt x="98" y="124"/>
                      <a:pt x="92" y="128"/>
                    </a:cubicBezTo>
                    <a:cubicBezTo>
                      <a:pt x="88" y="131"/>
                      <a:pt x="86" y="136"/>
                      <a:pt x="87" y="140"/>
                    </a:cubicBezTo>
                    <a:cubicBezTo>
                      <a:pt x="89" y="147"/>
                      <a:pt x="95" y="144"/>
                      <a:pt x="99" y="143"/>
                    </a:cubicBezTo>
                    <a:cubicBezTo>
                      <a:pt x="114" y="141"/>
                      <a:pt x="128" y="134"/>
                      <a:pt x="144" y="139"/>
                    </a:cubicBezTo>
                    <a:cubicBezTo>
                      <a:pt x="157" y="143"/>
                      <a:pt x="164" y="151"/>
                      <a:pt x="162" y="165"/>
                    </a:cubicBezTo>
                    <a:cubicBezTo>
                      <a:pt x="159" y="186"/>
                      <a:pt x="152" y="206"/>
                      <a:pt x="146" y="226"/>
                    </a:cubicBezTo>
                    <a:cubicBezTo>
                      <a:pt x="144" y="235"/>
                      <a:pt x="139" y="235"/>
                      <a:pt x="131" y="233"/>
                    </a:cubicBezTo>
                    <a:cubicBezTo>
                      <a:pt x="116" y="228"/>
                      <a:pt x="106" y="219"/>
                      <a:pt x="94" y="210"/>
                    </a:cubicBezTo>
                    <a:cubicBezTo>
                      <a:pt x="96" y="204"/>
                      <a:pt x="101" y="206"/>
                      <a:pt x="104" y="207"/>
                    </a:cubicBezTo>
                    <a:cubicBezTo>
                      <a:pt x="115" y="208"/>
                      <a:pt x="128" y="213"/>
                      <a:pt x="135" y="201"/>
                    </a:cubicBezTo>
                    <a:cubicBezTo>
                      <a:pt x="144" y="186"/>
                      <a:pt x="146" y="169"/>
                      <a:pt x="143" y="153"/>
                    </a:cubicBezTo>
                    <a:cubicBezTo>
                      <a:pt x="141" y="144"/>
                      <a:pt x="133" y="148"/>
                      <a:pt x="128" y="148"/>
                    </a:cubicBezTo>
                    <a:cubicBezTo>
                      <a:pt x="107" y="148"/>
                      <a:pt x="88" y="159"/>
                      <a:pt x="68" y="160"/>
                    </a:cubicBezTo>
                    <a:cubicBezTo>
                      <a:pt x="64" y="162"/>
                      <a:pt x="63" y="160"/>
                      <a:pt x="61" y="158"/>
                    </a:cubicBezTo>
                    <a:cubicBezTo>
                      <a:pt x="60" y="154"/>
                      <a:pt x="64" y="149"/>
                      <a:pt x="59" y="148"/>
                    </a:cubicBezTo>
                    <a:cubicBezTo>
                      <a:pt x="52" y="147"/>
                      <a:pt x="47" y="151"/>
                      <a:pt x="45" y="158"/>
                    </a:cubicBezTo>
                    <a:cubicBezTo>
                      <a:pt x="44" y="161"/>
                      <a:pt x="45" y="165"/>
                      <a:pt x="43" y="168"/>
                    </a:cubicBezTo>
                    <a:close/>
                  </a:path>
                </a:pathLst>
              </a:custGeom>
              <a:solidFill>
                <a:srgbClr val="015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3652" y="2223"/>
                <a:ext cx="374" cy="333"/>
              </a:xfrm>
              <a:custGeom>
                <a:avLst/>
                <a:gdLst>
                  <a:gd name="T0" fmla="*/ 142 w 202"/>
                  <a:gd name="T1" fmla="*/ 120 h 169"/>
                  <a:gd name="T2" fmla="*/ 190 w 202"/>
                  <a:gd name="T3" fmla="*/ 129 h 169"/>
                  <a:gd name="T4" fmla="*/ 200 w 202"/>
                  <a:gd name="T5" fmla="*/ 142 h 169"/>
                  <a:gd name="T6" fmla="*/ 185 w 202"/>
                  <a:gd name="T7" fmla="*/ 147 h 169"/>
                  <a:gd name="T8" fmla="*/ 47 w 202"/>
                  <a:gd name="T9" fmla="*/ 158 h 169"/>
                  <a:gd name="T10" fmla="*/ 28 w 202"/>
                  <a:gd name="T11" fmla="*/ 164 h 169"/>
                  <a:gd name="T12" fmla="*/ 4 w 202"/>
                  <a:gd name="T13" fmla="*/ 154 h 169"/>
                  <a:gd name="T14" fmla="*/ 17 w 202"/>
                  <a:gd name="T15" fmla="*/ 129 h 169"/>
                  <a:gd name="T16" fmla="*/ 44 w 202"/>
                  <a:gd name="T17" fmla="*/ 132 h 169"/>
                  <a:gd name="T18" fmla="*/ 64 w 202"/>
                  <a:gd name="T19" fmla="*/ 123 h 169"/>
                  <a:gd name="T20" fmla="*/ 81 w 202"/>
                  <a:gd name="T21" fmla="*/ 108 h 169"/>
                  <a:gd name="T22" fmla="*/ 93 w 202"/>
                  <a:gd name="T23" fmla="*/ 89 h 169"/>
                  <a:gd name="T24" fmla="*/ 94 w 202"/>
                  <a:gd name="T25" fmla="*/ 58 h 169"/>
                  <a:gd name="T26" fmla="*/ 87 w 202"/>
                  <a:gd name="T27" fmla="*/ 50 h 169"/>
                  <a:gd name="T28" fmla="*/ 52 w 202"/>
                  <a:gd name="T29" fmla="*/ 29 h 169"/>
                  <a:gd name="T30" fmla="*/ 87 w 202"/>
                  <a:gd name="T31" fmla="*/ 13 h 169"/>
                  <a:gd name="T32" fmla="*/ 139 w 202"/>
                  <a:gd name="T33" fmla="*/ 6 h 169"/>
                  <a:gd name="T34" fmla="*/ 155 w 202"/>
                  <a:gd name="T35" fmla="*/ 21 h 169"/>
                  <a:gd name="T36" fmla="*/ 142 w 202"/>
                  <a:gd name="T37" fmla="*/ 36 h 169"/>
                  <a:gd name="T38" fmla="*/ 128 w 202"/>
                  <a:gd name="T39" fmla="*/ 42 h 169"/>
                  <a:gd name="T40" fmla="*/ 120 w 202"/>
                  <a:gd name="T41" fmla="*/ 67 h 169"/>
                  <a:gd name="T42" fmla="*/ 119 w 202"/>
                  <a:gd name="T43" fmla="*/ 101 h 169"/>
                  <a:gd name="T44" fmla="*/ 114 w 202"/>
                  <a:gd name="T45" fmla="*/ 119 h 169"/>
                  <a:gd name="T46" fmla="*/ 132 w 202"/>
                  <a:gd name="T47" fmla="*/ 121 h 169"/>
                  <a:gd name="T48" fmla="*/ 142 w 202"/>
                  <a:gd name="T49" fmla="*/ 12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2" h="169">
                    <a:moveTo>
                      <a:pt x="142" y="120"/>
                    </a:moveTo>
                    <a:cubicBezTo>
                      <a:pt x="159" y="119"/>
                      <a:pt x="175" y="120"/>
                      <a:pt x="190" y="129"/>
                    </a:cubicBezTo>
                    <a:cubicBezTo>
                      <a:pt x="196" y="132"/>
                      <a:pt x="202" y="135"/>
                      <a:pt x="200" y="142"/>
                    </a:cubicBezTo>
                    <a:cubicBezTo>
                      <a:pt x="198" y="149"/>
                      <a:pt x="191" y="148"/>
                      <a:pt x="185" y="147"/>
                    </a:cubicBezTo>
                    <a:cubicBezTo>
                      <a:pt x="138" y="137"/>
                      <a:pt x="93" y="146"/>
                      <a:pt x="47" y="158"/>
                    </a:cubicBezTo>
                    <a:cubicBezTo>
                      <a:pt x="41" y="160"/>
                      <a:pt x="34" y="161"/>
                      <a:pt x="28" y="164"/>
                    </a:cubicBezTo>
                    <a:cubicBezTo>
                      <a:pt x="16" y="169"/>
                      <a:pt x="8" y="165"/>
                      <a:pt x="4" y="154"/>
                    </a:cubicBezTo>
                    <a:cubicBezTo>
                      <a:pt x="0" y="143"/>
                      <a:pt x="5" y="132"/>
                      <a:pt x="17" y="129"/>
                    </a:cubicBezTo>
                    <a:cubicBezTo>
                      <a:pt x="25" y="126"/>
                      <a:pt x="35" y="121"/>
                      <a:pt x="44" y="132"/>
                    </a:cubicBezTo>
                    <a:cubicBezTo>
                      <a:pt x="48" y="136"/>
                      <a:pt x="61" y="138"/>
                      <a:pt x="64" y="123"/>
                    </a:cubicBezTo>
                    <a:cubicBezTo>
                      <a:pt x="64" y="117"/>
                      <a:pt x="75" y="113"/>
                      <a:pt x="81" y="108"/>
                    </a:cubicBezTo>
                    <a:cubicBezTo>
                      <a:pt x="88" y="103"/>
                      <a:pt x="96" y="97"/>
                      <a:pt x="93" y="89"/>
                    </a:cubicBezTo>
                    <a:cubicBezTo>
                      <a:pt x="89" y="78"/>
                      <a:pt x="85" y="69"/>
                      <a:pt x="94" y="58"/>
                    </a:cubicBezTo>
                    <a:cubicBezTo>
                      <a:pt x="99" y="53"/>
                      <a:pt x="91" y="51"/>
                      <a:pt x="87" y="50"/>
                    </a:cubicBezTo>
                    <a:cubicBezTo>
                      <a:pt x="72" y="47"/>
                      <a:pt x="52" y="40"/>
                      <a:pt x="52" y="29"/>
                    </a:cubicBezTo>
                    <a:cubicBezTo>
                      <a:pt x="52" y="16"/>
                      <a:pt x="74" y="17"/>
                      <a:pt x="87" y="13"/>
                    </a:cubicBezTo>
                    <a:cubicBezTo>
                      <a:pt x="104" y="8"/>
                      <a:pt x="120" y="0"/>
                      <a:pt x="139" y="6"/>
                    </a:cubicBezTo>
                    <a:cubicBezTo>
                      <a:pt x="147" y="9"/>
                      <a:pt x="155" y="11"/>
                      <a:pt x="155" y="21"/>
                    </a:cubicBezTo>
                    <a:cubicBezTo>
                      <a:pt x="156" y="30"/>
                      <a:pt x="149" y="33"/>
                      <a:pt x="142" y="36"/>
                    </a:cubicBezTo>
                    <a:cubicBezTo>
                      <a:pt x="137" y="38"/>
                      <a:pt x="133" y="41"/>
                      <a:pt x="128" y="42"/>
                    </a:cubicBezTo>
                    <a:cubicBezTo>
                      <a:pt x="112" y="47"/>
                      <a:pt x="114" y="57"/>
                      <a:pt x="120" y="67"/>
                    </a:cubicBezTo>
                    <a:cubicBezTo>
                      <a:pt x="127" y="79"/>
                      <a:pt x="127" y="90"/>
                      <a:pt x="119" y="101"/>
                    </a:cubicBezTo>
                    <a:cubicBezTo>
                      <a:pt x="115" y="106"/>
                      <a:pt x="109" y="113"/>
                      <a:pt x="114" y="119"/>
                    </a:cubicBezTo>
                    <a:cubicBezTo>
                      <a:pt x="118" y="125"/>
                      <a:pt x="126" y="121"/>
                      <a:pt x="132" y="121"/>
                    </a:cubicBezTo>
                    <a:cubicBezTo>
                      <a:pt x="135" y="121"/>
                      <a:pt x="139" y="120"/>
                      <a:pt x="142" y="120"/>
                    </a:cubicBezTo>
                    <a:close/>
                  </a:path>
                </a:pathLst>
              </a:custGeom>
              <a:solidFill>
                <a:srgbClr val="0150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4735" y="2296"/>
                <a:ext cx="269" cy="307"/>
              </a:xfrm>
              <a:custGeom>
                <a:avLst/>
                <a:gdLst>
                  <a:gd name="T0" fmla="*/ 88 w 145"/>
                  <a:gd name="T1" fmla="*/ 33 h 156"/>
                  <a:gd name="T2" fmla="*/ 123 w 145"/>
                  <a:gd name="T3" fmla="*/ 44 h 156"/>
                  <a:gd name="T4" fmla="*/ 125 w 145"/>
                  <a:gd name="T5" fmla="*/ 53 h 156"/>
                  <a:gd name="T6" fmla="*/ 117 w 145"/>
                  <a:gd name="T7" fmla="*/ 54 h 156"/>
                  <a:gd name="T8" fmla="*/ 100 w 145"/>
                  <a:gd name="T9" fmla="*/ 57 h 156"/>
                  <a:gd name="T10" fmla="*/ 84 w 145"/>
                  <a:gd name="T11" fmla="*/ 68 h 156"/>
                  <a:gd name="T12" fmla="*/ 97 w 145"/>
                  <a:gd name="T13" fmla="*/ 77 h 156"/>
                  <a:gd name="T14" fmla="*/ 101 w 145"/>
                  <a:gd name="T15" fmla="*/ 97 h 156"/>
                  <a:gd name="T16" fmla="*/ 82 w 145"/>
                  <a:gd name="T17" fmla="*/ 121 h 156"/>
                  <a:gd name="T18" fmla="*/ 113 w 145"/>
                  <a:gd name="T19" fmla="*/ 115 h 156"/>
                  <a:gd name="T20" fmla="*/ 137 w 145"/>
                  <a:gd name="T21" fmla="*/ 124 h 156"/>
                  <a:gd name="T22" fmla="*/ 145 w 145"/>
                  <a:gd name="T23" fmla="*/ 139 h 156"/>
                  <a:gd name="T24" fmla="*/ 136 w 145"/>
                  <a:gd name="T25" fmla="*/ 145 h 156"/>
                  <a:gd name="T26" fmla="*/ 35 w 145"/>
                  <a:gd name="T27" fmla="*/ 153 h 156"/>
                  <a:gd name="T28" fmla="*/ 17 w 145"/>
                  <a:gd name="T29" fmla="*/ 154 h 156"/>
                  <a:gd name="T30" fmla="*/ 0 w 145"/>
                  <a:gd name="T31" fmla="*/ 145 h 156"/>
                  <a:gd name="T32" fmla="*/ 17 w 145"/>
                  <a:gd name="T33" fmla="*/ 134 h 156"/>
                  <a:gd name="T34" fmla="*/ 60 w 145"/>
                  <a:gd name="T35" fmla="*/ 116 h 156"/>
                  <a:gd name="T36" fmla="*/ 41 w 145"/>
                  <a:gd name="T37" fmla="*/ 111 h 156"/>
                  <a:gd name="T38" fmla="*/ 29 w 145"/>
                  <a:gd name="T39" fmla="*/ 103 h 156"/>
                  <a:gd name="T40" fmla="*/ 39 w 145"/>
                  <a:gd name="T41" fmla="*/ 93 h 156"/>
                  <a:gd name="T42" fmla="*/ 61 w 145"/>
                  <a:gd name="T43" fmla="*/ 85 h 156"/>
                  <a:gd name="T44" fmla="*/ 66 w 145"/>
                  <a:gd name="T45" fmla="*/ 76 h 156"/>
                  <a:gd name="T46" fmla="*/ 56 w 145"/>
                  <a:gd name="T47" fmla="*/ 74 h 156"/>
                  <a:gd name="T48" fmla="*/ 32 w 145"/>
                  <a:gd name="T49" fmla="*/ 83 h 156"/>
                  <a:gd name="T50" fmla="*/ 17 w 145"/>
                  <a:gd name="T51" fmla="*/ 82 h 156"/>
                  <a:gd name="T52" fmla="*/ 22 w 145"/>
                  <a:gd name="T53" fmla="*/ 65 h 156"/>
                  <a:gd name="T54" fmla="*/ 51 w 145"/>
                  <a:gd name="T55" fmla="*/ 44 h 156"/>
                  <a:gd name="T56" fmla="*/ 56 w 145"/>
                  <a:gd name="T57" fmla="*/ 36 h 156"/>
                  <a:gd name="T58" fmla="*/ 36 w 145"/>
                  <a:gd name="T59" fmla="*/ 27 h 156"/>
                  <a:gd name="T60" fmla="*/ 69 w 145"/>
                  <a:gd name="T61" fmla="*/ 9 h 156"/>
                  <a:gd name="T62" fmla="*/ 95 w 145"/>
                  <a:gd name="T63" fmla="*/ 9 h 156"/>
                  <a:gd name="T64" fmla="*/ 84 w 145"/>
                  <a:gd name="T65" fmla="*/ 30 h 156"/>
                  <a:gd name="T66" fmla="*/ 66 w 145"/>
                  <a:gd name="T67" fmla="*/ 51 h 156"/>
                  <a:gd name="T68" fmla="*/ 88 w 145"/>
                  <a:gd name="T69" fmla="*/ 3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" h="156">
                    <a:moveTo>
                      <a:pt x="88" y="33"/>
                    </a:moveTo>
                    <a:cubicBezTo>
                      <a:pt x="101" y="31"/>
                      <a:pt x="115" y="30"/>
                      <a:pt x="123" y="44"/>
                    </a:cubicBezTo>
                    <a:cubicBezTo>
                      <a:pt x="125" y="46"/>
                      <a:pt x="126" y="50"/>
                      <a:pt x="125" y="53"/>
                    </a:cubicBezTo>
                    <a:cubicBezTo>
                      <a:pt x="124" y="56"/>
                      <a:pt x="120" y="56"/>
                      <a:pt x="117" y="54"/>
                    </a:cubicBezTo>
                    <a:cubicBezTo>
                      <a:pt x="111" y="51"/>
                      <a:pt x="105" y="55"/>
                      <a:pt x="100" y="57"/>
                    </a:cubicBezTo>
                    <a:cubicBezTo>
                      <a:pt x="94" y="60"/>
                      <a:pt x="85" y="60"/>
                      <a:pt x="84" y="68"/>
                    </a:cubicBezTo>
                    <a:cubicBezTo>
                      <a:pt x="83" y="76"/>
                      <a:pt x="93" y="74"/>
                      <a:pt x="97" y="77"/>
                    </a:cubicBezTo>
                    <a:cubicBezTo>
                      <a:pt x="106" y="82"/>
                      <a:pt x="106" y="89"/>
                      <a:pt x="101" y="97"/>
                    </a:cubicBezTo>
                    <a:cubicBezTo>
                      <a:pt x="96" y="104"/>
                      <a:pt x="90" y="111"/>
                      <a:pt x="82" y="121"/>
                    </a:cubicBezTo>
                    <a:cubicBezTo>
                      <a:pt x="95" y="119"/>
                      <a:pt x="104" y="121"/>
                      <a:pt x="113" y="115"/>
                    </a:cubicBezTo>
                    <a:cubicBezTo>
                      <a:pt x="123" y="108"/>
                      <a:pt x="129" y="121"/>
                      <a:pt x="137" y="124"/>
                    </a:cubicBezTo>
                    <a:cubicBezTo>
                      <a:pt x="143" y="126"/>
                      <a:pt x="145" y="132"/>
                      <a:pt x="145" y="139"/>
                    </a:cubicBezTo>
                    <a:cubicBezTo>
                      <a:pt x="145" y="145"/>
                      <a:pt x="141" y="146"/>
                      <a:pt x="136" y="145"/>
                    </a:cubicBezTo>
                    <a:cubicBezTo>
                      <a:pt x="101" y="142"/>
                      <a:pt x="68" y="145"/>
                      <a:pt x="35" y="153"/>
                    </a:cubicBezTo>
                    <a:cubicBezTo>
                      <a:pt x="29" y="154"/>
                      <a:pt x="23" y="155"/>
                      <a:pt x="17" y="154"/>
                    </a:cubicBezTo>
                    <a:cubicBezTo>
                      <a:pt x="11" y="153"/>
                      <a:pt x="0" y="156"/>
                      <a:pt x="0" y="145"/>
                    </a:cubicBezTo>
                    <a:cubicBezTo>
                      <a:pt x="0" y="134"/>
                      <a:pt x="8" y="134"/>
                      <a:pt x="17" y="134"/>
                    </a:cubicBezTo>
                    <a:cubicBezTo>
                      <a:pt x="33" y="134"/>
                      <a:pt x="46" y="124"/>
                      <a:pt x="60" y="116"/>
                    </a:cubicBezTo>
                    <a:cubicBezTo>
                      <a:pt x="54" y="108"/>
                      <a:pt x="47" y="111"/>
                      <a:pt x="41" y="111"/>
                    </a:cubicBezTo>
                    <a:cubicBezTo>
                      <a:pt x="35" y="111"/>
                      <a:pt x="30" y="110"/>
                      <a:pt x="29" y="103"/>
                    </a:cubicBezTo>
                    <a:cubicBezTo>
                      <a:pt x="28" y="97"/>
                      <a:pt x="33" y="95"/>
                      <a:pt x="39" y="93"/>
                    </a:cubicBezTo>
                    <a:cubicBezTo>
                      <a:pt x="46" y="90"/>
                      <a:pt x="54" y="88"/>
                      <a:pt x="61" y="85"/>
                    </a:cubicBezTo>
                    <a:cubicBezTo>
                      <a:pt x="65" y="83"/>
                      <a:pt x="69" y="80"/>
                      <a:pt x="66" y="76"/>
                    </a:cubicBezTo>
                    <a:cubicBezTo>
                      <a:pt x="64" y="71"/>
                      <a:pt x="60" y="72"/>
                      <a:pt x="56" y="74"/>
                    </a:cubicBezTo>
                    <a:cubicBezTo>
                      <a:pt x="48" y="76"/>
                      <a:pt x="40" y="80"/>
                      <a:pt x="32" y="83"/>
                    </a:cubicBezTo>
                    <a:cubicBezTo>
                      <a:pt x="27" y="85"/>
                      <a:pt x="20" y="87"/>
                      <a:pt x="17" y="82"/>
                    </a:cubicBezTo>
                    <a:cubicBezTo>
                      <a:pt x="14" y="76"/>
                      <a:pt x="18" y="69"/>
                      <a:pt x="22" y="65"/>
                    </a:cubicBezTo>
                    <a:cubicBezTo>
                      <a:pt x="31" y="57"/>
                      <a:pt x="43" y="53"/>
                      <a:pt x="51" y="44"/>
                    </a:cubicBezTo>
                    <a:cubicBezTo>
                      <a:pt x="53" y="42"/>
                      <a:pt x="57" y="40"/>
                      <a:pt x="56" y="36"/>
                    </a:cubicBezTo>
                    <a:cubicBezTo>
                      <a:pt x="51" y="31"/>
                      <a:pt x="41" y="36"/>
                      <a:pt x="36" y="27"/>
                    </a:cubicBezTo>
                    <a:cubicBezTo>
                      <a:pt x="45" y="18"/>
                      <a:pt x="58" y="16"/>
                      <a:pt x="69" y="9"/>
                    </a:cubicBezTo>
                    <a:cubicBezTo>
                      <a:pt x="77" y="4"/>
                      <a:pt x="89" y="0"/>
                      <a:pt x="95" y="9"/>
                    </a:cubicBezTo>
                    <a:cubicBezTo>
                      <a:pt x="101" y="19"/>
                      <a:pt x="89" y="23"/>
                      <a:pt x="84" y="30"/>
                    </a:cubicBezTo>
                    <a:cubicBezTo>
                      <a:pt x="81" y="39"/>
                      <a:pt x="74" y="45"/>
                      <a:pt x="66" y="51"/>
                    </a:cubicBezTo>
                    <a:cubicBezTo>
                      <a:pt x="76" y="48"/>
                      <a:pt x="85" y="45"/>
                      <a:pt x="88" y="33"/>
                    </a:cubicBezTo>
                    <a:close/>
                  </a:path>
                </a:pathLst>
              </a:custGeom>
              <a:solidFill>
                <a:srgbClr val="015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3146" y="2170"/>
                <a:ext cx="154" cy="384"/>
              </a:xfrm>
              <a:custGeom>
                <a:avLst/>
                <a:gdLst>
                  <a:gd name="T0" fmla="*/ 48 w 83"/>
                  <a:gd name="T1" fmla="*/ 71 h 195"/>
                  <a:gd name="T2" fmla="*/ 26 w 83"/>
                  <a:gd name="T3" fmla="*/ 61 h 195"/>
                  <a:gd name="T4" fmla="*/ 33 w 83"/>
                  <a:gd name="T5" fmla="*/ 32 h 195"/>
                  <a:gd name="T6" fmla="*/ 43 w 83"/>
                  <a:gd name="T7" fmla="*/ 22 h 195"/>
                  <a:gd name="T8" fmla="*/ 66 w 83"/>
                  <a:gd name="T9" fmla="*/ 13 h 195"/>
                  <a:gd name="T10" fmla="*/ 71 w 83"/>
                  <a:gd name="T11" fmla="*/ 51 h 195"/>
                  <a:gd name="T12" fmla="*/ 68 w 83"/>
                  <a:gd name="T13" fmla="*/ 65 h 195"/>
                  <a:gd name="T14" fmla="*/ 69 w 83"/>
                  <a:gd name="T15" fmla="*/ 102 h 195"/>
                  <a:gd name="T16" fmla="*/ 60 w 83"/>
                  <a:gd name="T17" fmla="*/ 115 h 195"/>
                  <a:gd name="T18" fmla="*/ 56 w 83"/>
                  <a:gd name="T19" fmla="*/ 129 h 195"/>
                  <a:gd name="T20" fmla="*/ 73 w 83"/>
                  <a:gd name="T21" fmla="*/ 124 h 195"/>
                  <a:gd name="T22" fmla="*/ 66 w 83"/>
                  <a:gd name="T23" fmla="*/ 183 h 195"/>
                  <a:gd name="T24" fmla="*/ 48 w 83"/>
                  <a:gd name="T25" fmla="*/ 179 h 195"/>
                  <a:gd name="T26" fmla="*/ 43 w 83"/>
                  <a:gd name="T27" fmla="*/ 141 h 195"/>
                  <a:gd name="T28" fmla="*/ 22 w 83"/>
                  <a:gd name="T29" fmla="*/ 161 h 195"/>
                  <a:gd name="T30" fmla="*/ 9 w 83"/>
                  <a:gd name="T31" fmla="*/ 168 h 195"/>
                  <a:gd name="T32" fmla="*/ 1 w 83"/>
                  <a:gd name="T33" fmla="*/ 154 h 195"/>
                  <a:gd name="T34" fmla="*/ 8 w 83"/>
                  <a:gd name="T35" fmla="*/ 130 h 195"/>
                  <a:gd name="T36" fmla="*/ 48 w 83"/>
                  <a:gd name="T37" fmla="*/ 71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95">
                    <a:moveTo>
                      <a:pt x="48" y="71"/>
                    </a:moveTo>
                    <a:cubicBezTo>
                      <a:pt x="39" y="69"/>
                      <a:pt x="28" y="72"/>
                      <a:pt x="26" y="61"/>
                    </a:cubicBezTo>
                    <a:cubicBezTo>
                      <a:pt x="24" y="51"/>
                      <a:pt x="24" y="40"/>
                      <a:pt x="33" y="32"/>
                    </a:cubicBezTo>
                    <a:cubicBezTo>
                      <a:pt x="37" y="29"/>
                      <a:pt x="39" y="25"/>
                      <a:pt x="43" y="22"/>
                    </a:cubicBezTo>
                    <a:cubicBezTo>
                      <a:pt x="50" y="17"/>
                      <a:pt x="54" y="0"/>
                      <a:pt x="66" y="13"/>
                    </a:cubicBezTo>
                    <a:cubicBezTo>
                      <a:pt x="74" y="23"/>
                      <a:pt x="83" y="37"/>
                      <a:pt x="71" y="51"/>
                    </a:cubicBezTo>
                    <a:cubicBezTo>
                      <a:pt x="67" y="55"/>
                      <a:pt x="61" y="59"/>
                      <a:pt x="68" y="65"/>
                    </a:cubicBezTo>
                    <a:cubicBezTo>
                      <a:pt x="83" y="77"/>
                      <a:pt x="77" y="89"/>
                      <a:pt x="69" y="102"/>
                    </a:cubicBezTo>
                    <a:cubicBezTo>
                      <a:pt x="66" y="106"/>
                      <a:pt x="63" y="110"/>
                      <a:pt x="60" y="115"/>
                    </a:cubicBezTo>
                    <a:cubicBezTo>
                      <a:pt x="57" y="119"/>
                      <a:pt x="49" y="123"/>
                      <a:pt x="56" y="129"/>
                    </a:cubicBezTo>
                    <a:cubicBezTo>
                      <a:pt x="64" y="137"/>
                      <a:pt x="65" y="124"/>
                      <a:pt x="73" y="124"/>
                    </a:cubicBezTo>
                    <a:cubicBezTo>
                      <a:pt x="75" y="144"/>
                      <a:pt x="72" y="164"/>
                      <a:pt x="66" y="183"/>
                    </a:cubicBezTo>
                    <a:cubicBezTo>
                      <a:pt x="62" y="195"/>
                      <a:pt x="52" y="186"/>
                      <a:pt x="48" y="179"/>
                    </a:cubicBezTo>
                    <a:cubicBezTo>
                      <a:pt x="41" y="168"/>
                      <a:pt x="39" y="155"/>
                      <a:pt x="43" y="141"/>
                    </a:cubicBezTo>
                    <a:cubicBezTo>
                      <a:pt x="31" y="144"/>
                      <a:pt x="28" y="154"/>
                      <a:pt x="22" y="161"/>
                    </a:cubicBezTo>
                    <a:cubicBezTo>
                      <a:pt x="19" y="165"/>
                      <a:pt x="15" y="170"/>
                      <a:pt x="9" y="168"/>
                    </a:cubicBezTo>
                    <a:cubicBezTo>
                      <a:pt x="2" y="166"/>
                      <a:pt x="1" y="160"/>
                      <a:pt x="1" y="154"/>
                    </a:cubicBezTo>
                    <a:cubicBezTo>
                      <a:pt x="0" y="145"/>
                      <a:pt x="2" y="138"/>
                      <a:pt x="8" y="130"/>
                    </a:cubicBezTo>
                    <a:cubicBezTo>
                      <a:pt x="22" y="112"/>
                      <a:pt x="38" y="94"/>
                      <a:pt x="48" y="71"/>
                    </a:cubicBezTo>
                    <a:close/>
                  </a:path>
                </a:pathLst>
              </a:custGeom>
              <a:solidFill>
                <a:srgbClr val="015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4141" y="1593"/>
                <a:ext cx="282" cy="353"/>
              </a:xfrm>
              <a:custGeom>
                <a:avLst/>
                <a:gdLst>
                  <a:gd name="T0" fmla="*/ 152 w 152"/>
                  <a:gd name="T1" fmla="*/ 30 h 179"/>
                  <a:gd name="T2" fmla="*/ 118 w 152"/>
                  <a:gd name="T3" fmla="*/ 45 h 179"/>
                  <a:gd name="T4" fmla="*/ 89 w 152"/>
                  <a:gd name="T5" fmla="*/ 68 h 179"/>
                  <a:gd name="T6" fmla="*/ 42 w 152"/>
                  <a:gd name="T7" fmla="*/ 91 h 179"/>
                  <a:gd name="T8" fmla="*/ 32 w 152"/>
                  <a:gd name="T9" fmla="*/ 100 h 179"/>
                  <a:gd name="T10" fmla="*/ 31 w 152"/>
                  <a:gd name="T11" fmla="*/ 147 h 179"/>
                  <a:gd name="T12" fmla="*/ 23 w 152"/>
                  <a:gd name="T13" fmla="*/ 177 h 179"/>
                  <a:gd name="T14" fmla="*/ 6 w 152"/>
                  <a:gd name="T15" fmla="*/ 150 h 179"/>
                  <a:gd name="T16" fmla="*/ 8 w 152"/>
                  <a:gd name="T17" fmla="*/ 103 h 179"/>
                  <a:gd name="T18" fmla="*/ 13 w 152"/>
                  <a:gd name="T19" fmla="*/ 60 h 179"/>
                  <a:gd name="T20" fmla="*/ 21 w 152"/>
                  <a:gd name="T21" fmla="*/ 48 h 179"/>
                  <a:gd name="T22" fmla="*/ 28 w 152"/>
                  <a:gd name="T23" fmla="*/ 58 h 179"/>
                  <a:gd name="T24" fmla="*/ 34 w 152"/>
                  <a:gd name="T25" fmla="*/ 72 h 179"/>
                  <a:gd name="T26" fmla="*/ 47 w 152"/>
                  <a:gd name="T27" fmla="*/ 75 h 179"/>
                  <a:gd name="T28" fmla="*/ 47 w 152"/>
                  <a:gd name="T29" fmla="*/ 64 h 179"/>
                  <a:gd name="T30" fmla="*/ 44 w 152"/>
                  <a:gd name="T31" fmla="*/ 49 h 179"/>
                  <a:gd name="T32" fmla="*/ 19 w 152"/>
                  <a:gd name="T33" fmla="*/ 21 h 179"/>
                  <a:gd name="T34" fmla="*/ 52 w 152"/>
                  <a:gd name="T35" fmla="*/ 2 h 179"/>
                  <a:gd name="T36" fmla="*/ 70 w 152"/>
                  <a:gd name="T37" fmla="*/ 7 h 179"/>
                  <a:gd name="T38" fmla="*/ 65 w 152"/>
                  <a:gd name="T39" fmla="*/ 22 h 179"/>
                  <a:gd name="T40" fmla="*/ 64 w 152"/>
                  <a:gd name="T41" fmla="*/ 69 h 179"/>
                  <a:gd name="T42" fmla="*/ 87 w 152"/>
                  <a:gd name="T43" fmla="*/ 23 h 179"/>
                  <a:gd name="T44" fmla="*/ 107 w 152"/>
                  <a:gd name="T45" fmla="*/ 38 h 179"/>
                  <a:gd name="T46" fmla="*/ 147 w 152"/>
                  <a:gd name="T47" fmla="*/ 25 h 179"/>
                  <a:gd name="T48" fmla="*/ 152 w 152"/>
                  <a:gd name="T49" fmla="*/ 3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179">
                    <a:moveTo>
                      <a:pt x="152" y="30"/>
                    </a:moveTo>
                    <a:cubicBezTo>
                      <a:pt x="140" y="35"/>
                      <a:pt x="129" y="40"/>
                      <a:pt x="118" y="45"/>
                    </a:cubicBezTo>
                    <a:cubicBezTo>
                      <a:pt x="106" y="50"/>
                      <a:pt x="94" y="56"/>
                      <a:pt x="89" y="68"/>
                    </a:cubicBezTo>
                    <a:cubicBezTo>
                      <a:pt x="80" y="91"/>
                      <a:pt x="63" y="96"/>
                      <a:pt x="42" y="91"/>
                    </a:cubicBezTo>
                    <a:cubicBezTo>
                      <a:pt x="33" y="89"/>
                      <a:pt x="34" y="95"/>
                      <a:pt x="32" y="100"/>
                    </a:cubicBezTo>
                    <a:cubicBezTo>
                      <a:pt x="26" y="115"/>
                      <a:pt x="32" y="131"/>
                      <a:pt x="31" y="147"/>
                    </a:cubicBezTo>
                    <a:cubicBezTo>
                      <a:pt x="31" y="158"/>
                      <a:pt x="33" y="176"/>
                      <a:pt x="23" y="177"/>
                    </a:cubicBezTo>
                    <a:cubicBezTo>
                      <a:pt x="9" y="179"/>
                      <a:pt x="10" y="161"/>
                      <a:pt x="6" y="150"/>
                    </a:cubicBezTo>
                    <a:cubicBezTo>
                      <a:pt x="0" y="135"/>
                      <a:pt x="6" y="119"/>
                      <a:pt x="8" y="103"/>
                    </a:cubicBezTo>
                    <a:cubicBezTo>
                      <a:pt x="9" y="89"/>
                      <a:pt x="13" y="74"/>
                      <a:pt x="13" y="60"/>
                    </a:cubicBezTo>
                    <a:cubicBezTo>
                      <a:pt x="12" y="54"/>
                      <a:pt x="15" y="48"/>
                      <a:pt x="21" y="48"/>
                    </a:cubicBezTo>
                    <a:cubicBezTo>
                      <a:pt x="26" y="47"/>
                      <a:pt x="28" y="53"/>
                      <a:pt x="28" y="58"/>
                    </a:cubicBezTo>
                    <a:cubicBezTo>
                      <a:pt x="28" y="63"/>
                      <a:pt x="31" y="68"/>
                      <a:pt x="34" y="72"/>
                    </a:cubicBezTo>
                    <a:cubicBezTo>
                      <a:pt x="38" y="75"/>
                      <a:pt x="42" y="78"/>
                      <a:pt x="47" y="75"/>
                    </a:cubicBezTo>
                    <a:cubicBezTo>
                      <a:pt x="51" y="72"/>
                      <a:pt x="48" y="68"/>
                      <a:pt x="47" y="64"/>
                    </a:cubicBezTo>
                    <a:cubicBezTo>
                      <a:pt x="46" y="59"/>
                      <a:pt x="43" y="54"/>
                      <a:pt x="44" y="49"/>
                    </a:cubicBezTo>
                    <a:cubicBezTo>
                      <a:pt x="46" y="31"/>
                      <a:pt x="40" y="22"/>
                      <a:pt x="19" y="21"/>
                    </a:cubicBezTo>
                    <a:cubicBezTo>
                      <a:pt x="29" y="9"/>
                      <a:pt x="39" y="3"/>
                      <a:pt x="52" y="2"/>
                    </a:cubicBezTo>
                    <a:cubicBezTo>
                      <a:pt x="59" y="1"/>
                      <a:pt x="66" y="0"/>
                      <a:pt x="70" y="7"/>
                    </a:cubicBezTo>
                    <a:cubicBezTo>
                      <a:pt x="74" y="13"/>
                      <a:pt x="69" y="18"/>
                      <a:pt x="65" y="22"/>
                    </a:cubicBezTo>
                    <a:cubicBezTo>
                      <a:pt x="53" y="36"/>
                      <a:pt x="52" y="50"/>
                      <a:pt x="64" y="69"/>
                    </a:cubicBezTo>
                    <a:cubicBezTo>
                      <a:pt x="62" y="48"/>
                      <a:pt x="72" y="37"/>
                      <a:pt x="87" y="23"/>
                    </a:cubicBezTo>
                    <a:cubicBezTo>
                      <a:pt x="84" y="46"/>
                      <a:pt x="95" y="43"/>
                      <a:pt x="107" y="38"/>
                    </a:cubicBezTo>
                    <a:cubicBezTo>
                      <a:pt x="120" y="33"/>
                      <a:pt x="134" y="30"/>
                      <a:pt x="147" y="25"/>
                    </a:cubicBezTo>
                    <a:cubicBezTo>
                      <a:pt x="151" y="24"/>
                      <a:pt x="152" y="26"/>
                      <a:pt x="152" y="30"/>
                    </a:cubicBezTo>
                    <a:close/>
                  </a:path>
                </a:pathLst>
              </a:custGeom>
              <a:solidFill>
                <a:srgbClr val="0251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4316" y="2178"/>
                <a:ext cx="196" cy="427"/>
              </a:xfrm>
              <a:custGeom>
                <a:avLst/>
                <a:gdLst>
                  <a:gd name="T0" fmla="*/ 28 w 106"/>
                  <a:gd name="T1" fmla="*/ 0 h 217"/>
                  <a:gd name="T2" fmla="*/ 44 w 106"/>
                  <a:gd name="T3" fmla="*/ 9 h 217"/>
                  <a:gd name="T4" fmla="*/ 78 w 106"/>
                  <a:gd name="T5" fmla="*/ 19 h 217"/>
                  <a:gd name="T6" fmla="*/ 98 w 106"/>
                  <a:gd name="T7" fmla="*/ 18 h 217"/>
                  <a:gd name="T8" fmla="*/ 105 w 106"/>
                  <a:gd name="T9" fmla="*/ 24 h 217"/>
                  <a:gd name="T10" fmla="*/ 101 w 106"/>
                  <a:gd name="T11" fmla="*/ 32 h 217"/>
                  <a:gd name="T12" fmla="*/ 63 w 106"/>
                  <a:gd name="T13" fmla="*/ 95 h 217"/>
                  <a:gd name="T14" fmla="*/ 62 w 106"/>
                  <a:gd name="T15" fmla="*/ 149 h 217"/>
                  <a:gd name="T16" fmla="*/ 62 w 106"/>
                  <a:gd name="T17" fmla="*/ 157 h 217"/>
                  <a:gd name="T18" fmla="*/ 65 w 106"/>
                  <a:gd name="T19" fmla="*/ 207 h 217"/>
                  <a:gd name="T20" fmla="*/ 54 w 106"/>
                  <a:gd name="T21" fmla="*/ 210 h 217"/>
                  <a:gd name="T22" fmla="*/ 41 w 106"/>
                  <a:gd name="T23" fmla="*/ 162 h 217"/>
                  <a:gd name="T24" fmla="*/ 46 w 106"/>
                  <a:gd name="T25" fmla="*/ 69 h 217"/>
                  <a:gd name="T26" fmla="*/ 32 w 106"/>
                  <a:gd name="T27" fmla="*/ 64 h 217"/>
                  <a:gd name="T28" fmla="*/ 10 w 106"/>
                  <a:gd name="T29" fmla="*/ 64 h 217"/>
                  <a:gd name="T30" fmla="*/ 8 w 106"/>
                  <a:gd name="T31" fmla="*/ 35 h 217"/>
                  <a:gd name="T32" fmla="*/ 28 w 106"/>
                  <a:gd name="T33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6" h="217">
                    <a:moveTo>
                      <a:pt x="28" y="0"/>
                    </a:moveTo>
                    <a:cubicBezTo>
                      <a:pt x="35" y="4"/>
                      <a:pt x="43" y="6"/>
                      <a:pt x="44" y="9"/>
                    </a:cubicBezTo>
                    <a:cubicBezTo>
                      <a:pt x="50" y="33"/>
                      <a:pt x="63" y="26"/>
                      <a:pt x="78" y="19"/>
                    </a:cubicBezTo>
                    <a:cubicBezTo>
                      <a:pt x="84" y="16"/>
                      <a:pt x="91" y="17"/>
                      <a:pt x="98" y="18"/>
                    </a:cubicBezTo>
                    <a:cubicBezTo>
                      <a:pt x="100" y="18"/>
                      <a:pt x="103" y="22"/>
                      <a:pt x="105" y="24"/>
                    </a:cubicBezTo>
                    <a:cubicBezTo>
                      <a:pt x="106" y="27"/>
                      <a:pt x="105" y="32"/>
                      <a:pt x="101" y="32"/>
                    </a:cubicBezTo>
                    <a:cubicBezTo>
                      <a:pt x="65" y="39"/>
                      <a:pt x="66" y="69"/>
                      <a:pt x="63" y="95"/>
                    </a:cubicBezTo>
                    <a:cubicBezTo>
                      <a:pt x="61" y="113"/>
                      <a:pt x="62" y="131"/>
                      <a:pt x="62" y="149"/>
                    </a:cubicBezTo>
                    <a:cubicBezTo>
                      <a:pt x="62" y="152"/>
                      <a:pt x="61" y="156"/>
                      <a:pt x="62" y="157"/>
                    </a:cubicBezTo>
                    <a:cubicBezTo>
                      <a:pt x="87" y="172"/>
                      <a:pt x="63" y="191"/>
                      <a:pt x="65" y="207"/>
                    </a:cubicBezTo>
                    <a:cubicBezTo>
                      <a:pt x="66" y="216"/>
                      <a:pt x="59" y="217"/>
                      <a:pt x="54" y="210"/>
                    </a:cubicBezTo>
                    <a:cubicBezTo>
                      <a:pt x="45" y="195"/>
                      <a:pt x="37" y="183"/>
                      <a:pt x="41" y="162"/>
                    </a:cubicBezTo>
                    <a:cubicBezTo>
                      <a:pt x="47" y="132"/>
                      <a:pt x="45" y="100"/>
                      <a:pt x="46" y="69"/>
                    </a:cubicBezTo>
                    <a:cubicBezTo>
                      <a:pt x="47" y="55"/>
                      <a:pt x="39" y="60"/>
                      <a:pt x="32" y="64"/>
                    </a:cubicBezTo>
                    <a:cubicBezTo>
                      <a:pt x="25" y="68"/>
                      <a:pt x="16" y="75"/>
                      <a:pt x="10" y="64"/>
                    </a:cubicBezTo>
                    <a:cubicBezTo>
                      <a:pt x="5" y="56"/>
                      <a:pt x="0" y="46"/>
                      <a:pt x="8" y="35"/>
                    </a:cubicBezTo>
                    <a:cubicBezTo>
                      <a:pt x="16" y="25"/>
                      <a:pt x="26" y="15"/>
                      <a:pt x="28" y="0"/>
                    </a:cubicBezTo>
                    <a:close/>
                  </a:path>
                </a:pathLst>
              </a:custGeom>
              <a:solidFill>
                <a:srgbClr val="0251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5"/>
              <p:cNvSpPr>
                <a:spLocks/>
              </p:cNvSpPr>
              <p:nvPr/>
            </p:nvSpPr>
            <p:spPr bwMode="auto">
              <a:xfrm>
                <a:off x="4169" y="2211"/>
                <a:ext cx="147" cy="323"/>
              </a:xfrm>
              <a:custGeom>
                <a:avLst/>
                <a:gdLst>
                  <a:gd name="T0" fmla="*/ 25 w 79"/>
                  <a:gd name="T1" fmla="*/ 92 h 164"/>
                  <a:gd name="T2" fmla="*/ 10 w 79"/>
                  <a:gd name="T3" fmla="*/ 86 h 164"/>
                  <a:gd name="T4" fmla="*/ 8 w 79"/>
                  <a:gd name="T5" fmla="*/ 60 h 164"/>
                  <a:gd name="T6" fmla="*/ 37 w 79"/>
                  <a:gd name="T7" fmla="*/ 10 h 164"/>
                  <a:gd name="T8" fmla="*/ 47 w 79"/>
                  <a:gd name="T9" fmla="*/ 0 h 164"/>
                  <a:gd name="T10" fmla="*/ 60 w 79"/>
                  <a:gd name="T11" fmla="*/ 7 h 164"/>
                  <a:gd name="T12" fmla="*/ 59 w 79"/>
                  <a:gd name="T13" fmla="*/ 55 h 164"/>
                  <a:gd name="T14" fmla="*/ 68 w 79"/>
                  <a:gd name="T15" fmla="*/ 97 h 164"/>
                  <a:gd name="T16" fmla="*/ 71 w 79"/>
                  <a:gd name="T17" fmla="*/ 121 h 164"/>
                  <a:gd name="T18" fmla="*/ 51 w 79"/>
                  <a:gd name="T19" fmla="*/ 161 h 164"/>
                  <a:gd name="T20" fmla="*/ 32 w 79"/>
                  <a:gd name="T21" fmla="*/ 126 h 164"/>
                  <a:gd name="T22" fmla="*/ 35 w 79"/>
                  <a:gd name="T23" fmla="*/ 101 h 164"/>
                  <a:gd name="T24" fmla="*/ 25 w 79"/>
                  <a:gd name="T25" fmla="*/ 92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164">
                    <a:moveTo>
                      <a:pt x="25" y="92"/>
                    </a:moveTo>
                    <a:cubicBezTo>
                      <a:pt x="18" y="93"/>
                      <a:pt x="11" y="92"/>
                      <a:pt x="10" y="86"/>
                    </a:cubicBezTo>
                    <a:cubicBezTo>
                      <a:pt x="9" y="77"/>
                      <a:pt x="0" y="68"/>
                      <a:pt x="8" y="60"/>
                    </a:cubicBezTo>
                    <a:cubicBezTo>
                      <a:pt x="22" y="45"/>
                      <a:pt x="29" y="28"/>
                      <a:pt x="37" y="10"/>
                    </a:cubicBezTo>
                    <a:cubicBezTo>
                      <a:pt x="39" y="5"/>
                      <a:pt x="40" y="0"/>
                      <a:pt x="47" y="0"/>
                    </a:cubicBezTo>
                    <a:cubicBezTo>
                      <a:pt x="53" y="0"/>
                      <a:pt x="57" y="2"/>
                      <a:pt x="60" y="7"/>
                    </a:cubicBezTo>
                    <a:cubicBezTo>
                      <a:pt x="73" y="24"/>
                      <a:pt x="72" y="38"/>
                      <a:pt x="59" y="55"/>
                    </a:cubicBezTo>
                    <a:cubicBezTo>
                      <a:pt x="40" y="78"/>
                      <a:pt x="42" y="83"/>
                      <a:pt x="68" y="97"/>
                    </a:cubicBezTo>
                    <a:cubicBezTo>
                      <a:pt x="79" y="103"/>
                      <a:pt x="75" y="115"/>
                      <a:pt x="71" y="121"/>
                    </a:cubicBezTo>
                    <a:cubicBezTo>
                      <a:pt x="64" y="134"/>
                      <a:pt x="72" y="156"/>
                      <a:pt x="51" y="161"/>
                    </a:cubicBezTo>
                    <a:cubicBezTo>
                      <a:pt x="41" y="164"/>
                      <a:pt x="29" y="140"/>
                      <a:pt x="32" y="126"/>
                    </a:cubicBezTo>
                    <a:cubicBezTo>
                      <a:pt x="33" y="118"/>
                      <a:pt x="34" y="109"/>
                      <a:pt x="35" y="101"/>
                    </a:cubicBezTo>
                    <a:cubicBezTo>
                      <a:pt x="35" y="94"/>
                      <a:pt x="36" y="86"/>
                      <a:pt x="25" y="92"/>
                    </a:cubicBezTo>
                    <a:close/>
                  </a:path>
                </a:pathLst>
              </a:custGeom>
              <a:solidFill>
                <a:srgbClr val="0251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>
                <a:off x="3311" y="2272"/>
                <a:ext cx="202" cy="329"/>
              </a:xfrm>
              <a:custGeom>
                <a:avLst/>
                <a:gdLst>
                  <a:gd name="T0" fmla="*/ 10 w 109"/>
                  <a:gd name="T1" fmla="*/ 118 h 167"/>
                  <a:gd name="T2" fmla="*/ 44 w 109"/>
                  <a:gd name="T3" fmla="*/ 129 h 167"/>
                  <a:gd name="T4" fmla="*/ 59 w 109"/>
                  <a:gd name="T5" fmla="*/ 117 h 167"/>
                  <a:gd name="T6" fmla="*/ 60 w 109"/>
                  <a:gd name="T7" fmla="*/ 49 h 167"/>
                  <a:gd name="T8" fmla="*/ 48 w 109"/>
                  <a:gd name="T9" fmla="*/ 42 h 167"/>
                  <a:gd name="T10" fmla="*/ 18 w 109"/>
                  <a:gd name="T11" fmla="*/ 56 h 167"/>
                  <a:gd name="T12" fmla="*/ 5 w 109"/>
                  <a:gd name="T13" fmla="*/ 56 h 167"/>
                  <a:gd name="T14" fmla="*/ 1 w 109"/>
                  <a:gd name="T15" fmla="*/ 35 h 167"/>
                  <a:gd name="T16" fmla="*/ 11 w 109"/>
                  <a:gd name="T17" fmla="*/ 29 h 167"/>
                  <a:gd name="T18" fmla="*/ 71 w 109"/>
                  <a:gd name="T19" fmla="*/ 8 h 167"/>
                  <a:gd name="T20" fmla="*/ 87 w 109"/>
                  <a:gd name="T21" fmla="*/ 2 h 167"/>
                  <a:gd name="T22" fmla="*/ 107 w 109"/>
                  <a:gd name="T23" fmla="*/ 11 h 167"/>
                  <a:gd name="T24" fmla="*/ 93 w 109"/>
                  <a:gd name="T25" fmla="*/ 22 h 167"/>
                  <a:gd name="T26" fmla="*/ 77 w 109"/>
                  <a:gd name="T27" fmla="*/ 53 h 167"/>
                  <a:gd name="T28" fmla="*/ 80 w 109"/>
                  <a:gd name="T29" fmla="*/ 143 h 167"/>
                  <a:gd name="T30" fmla="*/ 76 w 109"/>
                  <a:gd name="T31" fmla="*/ 163 h 167"/>
                  <a:gd name="T32" fmla="*/ 56 w 109"/>
                  <a:gd name="T33" fmla="*/ 156 h 167"/>
                  <a:gd name="T34" fmla="*/ 10 w 109"/>
                  <a:gd name="T35" fmla="*/ 11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9" h="167">
                    <a:moveTo>
                      <a:pt x="10" y="118"/>
                    </a:moveTo>
                    <a:cubicBezTo>
                      <a:pt x="24" y="123"/>
                      <a:pt x="34" y="126"/>
                      <a:pt x="44" y="129"/>
                    </a:cubicBezTo>
                    <a:cubicBezTo>
                      <a:pt x="54" y="131"/>
                      <a:pt x="59" y="127"/>
                      <a:pt x="59" y="117"/>
                    </a:cubicBezTo>
                    <a:cubicBezTo>
                      <a:pt x="60" y="94"/>
                      <a:pt x="60" y="72"/>
                      <a:pt x="60" y="49"/>
                    </a:cubicBezTo>
                    <a:cubicBezTo>
                      <a:pt x="61" y="38"/>
                      <a:pt x="56" y="39"/>
                      <a:pt x="48" y="42"/>
                    </a:cubicBezTo>
                    <a:cubicBezTo>
                      <a:pt x="38" y="46"/>
                      <a:pt x="28" y="51"/>
                      <a:pt x="18" y="56"/>
                    </a:cubicBezTo>
                    <a:cubicBezTo>
                      <a:pt x="14" y="58"/>
                      <a:pt x="9" y="60"/>
                      <a:pt x="5" y="56"/>
                    </a:cubicBezTo>
                    <a:cubicBezTo>
                      <a:pt x="0" y="50"/>
                      <a:pt x="0" y="42"/>
                      <a:pt x="1" y="35"/>
                    </a:cubicBezTo>
                    <a:cubicBezTo>
                      <a:pt x="2" y="29"/>
                      <a:pt x="6" y="30"/>
                      <a:pt x="11" y="29"/>
                    </a:cubicBezTo>
                    <a:cubicBezTo>
                      <a:pt x="33" y="27"/>
                      <a:pt x="51" y="16"/>
                      <a:pt x="71" y="8"/>
                    </a:cubicBezTo>
                    <a:cubicBezTo>
                      <a:pt x="76" y="5"/>
                      <a:pt x="81" y="0"/>
                      <a:pt x="87" y="2"/>
                    </a:cubicBezTo>
                    <a:cubicBezTo>
                      <a:pt x="94" y="4"/>
                      <a:pt x="106" y="3"/>
                      <a:pt x="107" y="11"/>
                    </a:cubicBezTo>
                    <a:cubicBezTo>
                      <a:pt x="109" y="19"/>
                      <a:pt x="99" y="20"/>
                      <a:pt x="93" y="22"/>
                    </a:cubicBezTo>
                    <a:cubicBezTo>
                      <a:pt x="78" y="28"/>
                      <a:pt x="78" y="41"/>
                      <a:pt x="77" y="53"/>
                    </a:cubicBezTo>
                    <a:cubicBezTo>
                      <a:pt x="74" y="83"/>
                      <a:pt x="79" y="113"/>
                      <a:pt x="80" y="143"/>
                    </a:cubicBezTo>
                    <a:cubicBezTo>
                      <a:pt x="80" y="150"/>
                      <a:pt x="84" y="158"/>
                      <a:pt x="76" y="163"/>
                    </a:cubicBezTo>
                    <a:cubicBezTo>
                      <a:pt x="68" y="167"/>
                      <a:pt x="62" y="159"/>
                      <a:pt x="56" y="156"/>
                    </a:cubicBezTo>
                    <a:cubicBezTo>
                      <a:pt x="40" y="147"/>
                      <a:pt x="21" y="141"/>
                      <a:pt x="10" y="118"/>
                    </a:cubicBezTo>
                    <a:close/>
                  </a:path>
                </a:pathLst>
              </a:custGeom>
              <a:solidFill>
                <a:srgbClr val="0251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4681" y="2239"/>
                <a:ext cx="343" cy="171"/>
              </a:xfrm>
              <a:custGeom>
                <a:avLst/>
                <a:gdLst>
                  <a:gd name="T0" fmla="*/ 148 w 185"/>
                  <a:gd name="T1" fmla="*/ 12 h 87"/>
                  <a:gd name="T2" fmla="*/ 35 w 185"/>
                  <a:gd name="T3" fmla="*/ 73 h 87"/>
                  <a:gd name="T4" fmla="*/ 16 w 185"/>
                  <a:gd name="T5" fmla="*/ 85 h 87"/>
                  <a:gd name="T6" fmla="*/ 7 w 185"/>
                  <a:gd name="T7" fmla="*/ 67 h 87"/>
                  <a:gd name="T8" fmla="*/ 26 w 185"/>
                  <a:gd name="T9" fmla="*/ 15 h 87"/>
                  <a:gd name="T10" fmla="*/ 29 w 185"/>
                  <a:gd name="T11" fmla="*/ 17 h 87"/>
                  <a:gd name="T12" fmla="*/ 62 w 185"/>
                  <a:gd name="T13" fmla="*/ 30 h 87"/>
                  <a:gd name="T14" fmla="*/ 139 w 185"/>
                  <a:gd name="T15" fmla="*/ 4 h 87"/>
                  <a:gd name="T16" fmla="*/ 153 w 185"/>
                  <a:gd name="T17" fmla="*/ 2 h 87"/>
                  <a:gd name="T18" fmla="*/ 183 w 185"/>
                  <a:gd name="T19" fmla="*/ 14 h 87"/>
                  <a:gd name="T20" fmla="*/ 182 w 185"/>
                  <a:gd name="T21" fmla="*/ 23 h 87"/>
                  <a:gd name="T22" fmla="*/ 149 w 185"/>
                  <a:gd name="T23" fmla="*/ 32 h 87"/>
                  <a:gd name="T24" fmla="*/ 148 w 185"/>
                  <a:gd name="T25" fmla="*/ 1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5" h="87">
                    <a:moveTo>
                      <a:pt x="148" y="12"/>
                    </a:moveTo>
                    <a:cubicBezTo>
                      <a:pt x="109" y="28"/>
                      <a:pt x="63" y="34"/>
                      <a:pt x="35" y="73"/>
                    </a:cubicBezTo>
                    <a:cubicBezTo>
                      <a:pt x="30" y="79"/>
                      <a:pt x="24" y="87"/>
                      <a:pt x="16" y="85"/>
                    </a:cubicBezTo>
                    <a:cubicBezTo>
                      <a:pt x="7" y="84"/>
                      <a:pt x="9" y="73"/>
                      <a:pt x="7" y="67"/>
                    </a:cubicBezTo>
                    <a:cubicBezTo>
                      <a:pt x="0" y="45"/>
                      <a:pt x="17" y="32"/>
                      <a:pt x="26" y="15"/>
                    </a:cubicBezTo>
                    <a:cubicBezTo>
                      <a:pt x="27" y="16"/>
                      <a:pt x="29" y="16"/>
                      <a:pt x="29" y="17"/>
                    </a:cubicBezTo>
                    <a:cubicBezTo>
                      <a:pt x="33" y="39"/>
                      <a:pt x="45" y="38"/>
                      <a:pt x="62" y="30"/>
                    </a:cubicBezTo>
                    <a:cubicBezTo>
                      <a:pt x="87" y="19"/>
                      <a:pt x="112" y="9"/>
                      <a:pt x="139" y="4"/>
                    </a:cubicBezTo>
                    <a:cubicBezTo>
                      <a:pt x="144" y="4"/>
                      <a:pt x="148" y="2"/>
                      <a:pt x="153" y="2"/>
                    </a:cubicBezTo>
                    <a:cubicBezTo>
                      <a:pt x="165" y="0"/>
                      <a:pt x="175" y="4"/>
                      <a:pt x="183" y="14"/>
                    </a:cubicBezTo>
                    <a:cubicBezTo>
                      <a:pt x="185" y="17"/>
                      <a:pt x="185" y="20"/>
                      <a:pt x="182" y="23"/>
                    </a:cubicBezTo>
                    <a:cubicBezTo>
                      <a:pt x="172" y="30"/>
                      <a:pt x="159" y="35"/>
                      <a:pt x="149" y="32"/>
                    </a:cubicBezTo>
                    <a:cubicBezTo>
                      <a:pt x="133" y="28"/>
                      <a:pt x="155" y="22"/>
                      <a:pt x="148" y="12"/>
                    </a:cubicBezTo>
                    <a:close/>
                  </a:path>
                </a:pathLst>
              </a:custGeom>
              <a:solidFill>
                <a:srgbClr val="0452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4232" y="1739"/>
                <a:ext cx="219" cy="216"/>
              </a:xfrm>
              <a:custGeom>
                <a:avLst/>
                <a:gdLst>
                  <a:gd name="T0" fmla="*/ 63 w 118"/>
                  <a:gd name="T1" fmla="*/ 44 h 110"/>
                  <a:gd name="T2" fmla="*/ 18 w 118"/>
                  <a:gd name="T3" fmla="*/ 102 h 110"/>
                  <a:gd name="T4" fmla="*/ 9 w 118"/>
                  <a:gd name="T5" fmla="*/ 109 h 110"/>
                  <a:gd name="T6" fmla="*/ 2 w 118"/>
                  <a:gd name="T7" fmla="*/ 99 h 110"/>
                  <a:gd name="T8" fmla="*/ 9 w 118"/>
                  <a:gd name="T9" fmla="*/ 77 h 110"/>
                  <a:gd name="T10" fmla="*/ 34 w 118"/>
                  <a:gd name="T11" fmla="*/ 49 h 110"/>
                  <a:gd name="T12" fmla="*/ 20 w 118"/>
                  <a:gd name="T13" fmla="*/ 49 h 110"/>
                  <a:gd name="T14" fmla="*/ 7 w 118"/>
                  <a:gd name="T15" fmla="*/ 44 h 110"/>
                  <a:gd name="T16" fmla="*/ 16 w 118"/>
                  <a:gd name="T17" fmla="*/ 31 h 110"/>
                  <a:gd name="T18" fmla="*/ 51 w 118"/>
                  <a:gd name="T19" fmla="*/ 12 h 110"/>
                  <a:gd name="T20" fmla="*/ 55 w 118"/>
                  <a:gd name="T21" fmla="*/ 16 h 110"/>
                  <a:gd name="T22" fmla="*/ 68 w 118"/>
                  <a:gd name="T23" fmla="*/ 18 h 110"/>
                  <a:gd name="T24" fmla="*/ 92 w 118"/>
                  <a:gd name="T25" fmla="*/ 6 h 110"/>
                  <a:gd name="T26" fmla="*/ 114 w 118"/>
                  <a:gd name="T27" fmla="*/ 6 h 110"/>
                  <a:gd name="T28" fmla="*/ 101 w 118"/>
                  <a:gd name="T29" fmla="*/ 19 h 110"/>
                  <a:gd name="T30" fmla="*/ 74 w 118"/>
                  <a:gd name="T31" fmla="*/ 32 h 110"/>
                  <a:gd name="T32" fmla="*/ 63 w 118"/>
                  <a:gd name="T33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8" h="110">
                    <a:moveTo>
                      <a:pt x="63" y="44"/>
                    </a:moveTo>
                    <a:cubicBezTo>
                      <a:pt x="48" y="63"/>
                      <a:pt x="33" y="83"/>
                      <a:pt x="18" y="102"/>
                    </a:cubicBezTo>
                    <a:cubicBezTo>
                      <a:pt x="16" y="105"/>
                      <a:pt x="12" y="110"/>
                      <a:pt x="9" y="109"/>
                    </a:cubicBezTo>
                    <a:cubicBezTo>
                      <a:pt x="5" y="109"/>
                      <a:pt x="4" y="103"/>
                      <a:pt x="2" y="99"/>
                    </a:cubicBezTo>
                    <a:cubicBezTo>
                      <a:pt x="0" y="90"/>
                      <a:pt x="2" y="83"/>
                      <a:pt x="9" y="77"/>
                    </a:cubicBezTo>
                    <a:cubicBezTo>
                      <a:pt x="18" y="69"/>
                      <a:pt x="28" y="61"/>
                      <a:pt x="34" y="49"/>
                    </a:cubicBezTo>
                    <a:cubicBezTo>
                      <a:pt x="30" y="44"/>
                      <a:pt x="25" y="48"/>
                      <a:pt x="20" y="49"/>
                    </a:cubicBezTo>
                    <a:cubicBezTo>
                      <a:pt x="15" y="49"/>
                      <a:pt x="9" y="51"/>
                      <a:pt x="7" y="44"/>
                    </a:cubicBezTo>
                    <a:cubicBezTo>
                      <a:pt x="5" y="37"/>
                      <a:pt x="10" y="32"/>
                      <a:pt x="16" y="31"/>
                    </a:cubicBezTo>
                    <a:cubicBezTo>
                      <a:pt x="31" y="29"/>
                      <a:pt x="39" y="18"/>
                      <a:pt x="51" y="12"/>
                    </a:cubicBezTo>
                    <a:cubicBezTo>
                      <a:pt x="55" y="11"/>
                      <a:pt x="56" y="12"/>
                      <a:pt x="55" y="16"/>
                    </a:cubicBezTo>
                    <a:cubicBezTo>
                      <a:pt x="58" y="24"/>
                      <a:pt x="64" y="19"/>
                      <a:pt x="68" y="18"/>
                    </a:cubicBezTo>
                    <a:cubicBezTo>
                      <a:pt x="77" y="16"/>
                      <a:pt x="84" y="11"/>
                      <a:pt x="92" y="6"/>
                    </a:cubicBezTo>
                    <a:cubicBezTo>
                      <a:pt x="98" y="1"/>
                      <a:pt x="110" y="0"/>
                      <a:pt x="114" y="6"/>
                    </a:cubicBezTo>
                    <a:cubicBezTo>
                      <a:pt x="118" y="15"/>
                      <a:pt x="107" y="16"/>
                      <a:pt x="101" y="19"/>
                    </a:cubicBezTo>
                    <a:cubicBezTo>
                      <a:pt x="92" y="24"/>
                      <a:pt x="83" y="28"/>
                      <a:pt x="74" y="32"/>
                    </a:cubicBezTo>
                    <a:cubicBezTo>
                      <a:pt x="74" y="39"/>
                      <a:pt x="69" y="42"/>
                      <a:pt x="63" y="44"/>
                    </a:cubicBezTo>
                    <a:close/>
                  </a:path>
                </a:pathLst>
              </a:custGeom>
              <a:solidFill>
                <a:srgbClr val="0352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9"/>
              <p:cNvSpPr>
                <a:spLocks/>
              </p:cNvSpPr>
              <p:nvPr/>
            </p:nvSpPr>
            <p:spPr bwMode="auto">
              <a:xfrm>
                <a:off x="4349" y="1802"/>
                <a:ext cx="195" cy="167"/>
              </a:xfrm>
              <a:custGeom>
                <a:avLst/>
                <a:gdLst>
                  <a:gd name="T0" fmla="*/ 0 w 105"/>
                  <a:gd name="T1" fmla="*/ 12 h 85"/>
                  <a:gd name="T2" fmla="*/ 11 w 105"/>
                  <a:gd name="T3" fmla="*/ 0 h 85"/>
                  <a:gd name="T4" fmla="*/ 21 w 105"/>
                  <a:gd name="T5" fmla="*/ 7 h 85"/>
                  <a:gd name="T6" fmla="*/ 28 w 105"/>
                  <a:gd name="T7" fmla="*/ 23 h 85"/>
                  <a:gd name="T8" fmla="*/ 35 w 105"/>
                  <a:gd name="T9" fmla="*/ 56 h 85"/>
                  <a:gd name="T10" fmla="*/ 86 w 105"/>
                  <a:gd name="T11" fmla="*/ 32 h 85"/>
                  <a:gd name="T12" fmla="*/ 92 w 105"/>
                  <a:gd name="T13" fmla="*/ 6 h 85"/>
                  <a:gd name="T14" fmla="*/ 105 w 105"/>
                  <a:gd name="T15" fmla="*/ 64 h 85"/>
                  <a:gd name="T16" fmla="*/ 97 w 105"/>
                  <a:gd name="T17" fmla="*/ 74 h 85"/>
                  <a:gd name="T18" fmla="*/ 27 w 105"/>
                  <a:gd name="T19" fmla="*/ 73 h 85"/>
                  <a:gd name="T20" fmla="*/ 9 w 105"/>
                  <a:gd name="T21" fmla="*/ 24 h 85"/>
                  <a:gd name="T22" fmla="*/ 0 w 105"/>
                  <a:gd name="T23" fmla="*/ 1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5" h="85">
                    <a:moveTo>
                      <a:pt x="0" y="12"/>
                    </a:moveTo>
                    <a:cubicBezTo>
                      <a:pt x="4" y="8"/>
                      <a:pt x="7" y="4"/>
                      <a:pt x="11" y="0"/>
                    </a:cubicBezTo>
                    <a:cubicBezTo>
                      <a:pt x="11" y="7"/>
                      <a:pt x="16" y="7"/>
                      <a:pt x="21" y="7"/>
                    </a:cubicBezTo>
                    <a:cubicBezTo>
                      <a:pt x="31" y="9"/>
                      <a:pt x="31" y="15"/>
                      <a:pt x="28" y="23"/>
                    </a:cubicBezTo>
                    <a:cubicBezTo>
                      <a:pt x="23" y="36"/>
                      <a:pt x="15" y="50"/>
                      <a:pt x="35" y="56"/>
                    </a:cubicBezTo>
                    <a:cubicBezTo>
                      <a:pt x="61" y="64"/>
                      <a:pt x="83" y="52"/>
                      <a:pt x="86" y="32"/>
                    </a:cubicBezTo>
                    <a:cubicBezTo>
                      <a:pt x="87" y="24"/>
                      <a:pt x="85" y="16"/>
                      <a:pt x="92" y="6"/>
                    </a:cubicBezTo>
                    <a:cubicBezTo>
                      <a:pt x="101" y="26"/>
                      <a:pt x="105" y="44"/>
                      <a:pt x="105" y="64"/>
                    </a:cubicBezTo>
                    <a:cubicBezTo>
                      <a:pt x="104" y="69"/>
                      <a:pt x="102" y="73"/>
                      <a:pt x="97" y="74"/>
                    </a:cubicBezTo>
                    <a:cubicBezTo>
                      <a:pt x="73" y="80"/>
                      <a:pt x="50" y="85"/>
                      <a:pt x="27" y="73"/>
                    </a:cubicBezTo>
                    <a:cubicBezTo>
                      <a:pt x="6" y="63"/>
                      <a:pt x="7" y="43"/>
                      <a:pt x="9" y="24"/>
                    </a:cubicBezTo>
                    <a:cubicBezTo>
                      <a:pt x="10" y="16"/>
                      <a:pt x="13" y="9"/>
                      <a:pt x="0" y="12"/>
                    </a:cubicBezTo>
                    <a:close/>
                  </a:path>
                </a:pathLst>
              </a:custGeom>
              <a:solidFill>
                <a:srgbClr val="0452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0"/>
              <p:cNvSpPr>
                <a:spLocks/>
              </p:cNvSpPr>
              <p:nvPr/>
            </p:nvSpPr>
            <p:spPr bwMode="auto">
              <a:xfrm>
                <a:off x="3364" y="2192"/>
                <a:ext cx="101" cy="96"/>
              </a:xfrm>
              <a:custGeom>
                <a:avLst/>
                <a:gdLst>
                  <a:gd name="T0" fmla="*/ 0 w 54"/>
                  <a:gd name="T1" fmla="*/ 49 h 49"/>
                  <a:gd name="T2" fmla="*/ 4 w 54"/>
                  <a:gd name="T3" fmla="*/ 16 h 49"/>
                  <a:gd name="T4" fmla="*/ 6 w 54"/>
                  <a:gd name="T5" fmla="*/ 8 h 49"/>
                  <a:gd name="T6" fmla="*/ 41 w 54"/>
                  <a:gd name="T7" fmla="*/ 3 h 49"/>
                  <a:gd name="T8" fmla="*/ 44 w 54"/>
                  <a:gd name="T9" fmla="*/ 24 h 49"/>
                  <a:gd name="T10" fmla="*/ 0 w 54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49">
                    <a:moveTo>
                      <a:pt x="0" y="49"/>
                    </a:moveTo>
                    <a:cubicBezTo>
                      <a:pt x="5" y="37"/>
                      <a:pt x="19" y="29"/>
                      <a:pt x="4" y="16"/>
                    </a:cubicBezTo>
                    <a:cubicBezTo>
                      <a:pt x="1" y="13"/>
                      <a:pt x="3" y="10"/>
                      <a:pt x="6" y="8"/>
                    </a:cubicBezTo>
                    <a:cubicBezTo>
                      <a:pt x="17" y="2"/>
                      <a:pt x="29" y="0"/>
                      <a:pt x="41" y="3"/>
                    </a:cubicBezTo>
                    <a:cubicBezTo>
                      <a:pt x="52" y="7"/>
                      <a:pt x="54" y="19"/>
                      <a:pt x="44" y="24"/>
                    </a:cubicBezTo>
                    <a:cubicBezTo>
                      <a:pt x="29" y="31"/>
                      <a:pt x="15" y="41"/>
                      <a:pt x="0" y="49"/>
                    </a:cubicBezTo>
                    <a:close/>
                  </a:path>
                </a:pathLst>
              </a:custGeom>
              <a:solidFill>
                <a:srgbClr val="0C58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1"/>
              <p:cNvSpPr>
                <a:spLocks/>
              </p:cNvSpPr>
              <p:nvPr/>
            </p:nvSpPr>
            <p:spPr bwMode="auto">
              <a:xfrm>
                <a:off x="4816" y="2180"/>
                <a:ext cx="95" cy="80"/>
              </a:xfrm>
              <a:custGeom>
                <a:avLst/>
                <a:gdLst>
                  <a:gd name="T0" fmla="*/ 7 w 51"/>
                  <a:gd name="T1" fmla="*/ 35 h 41"/>
                  <a:gd name="T2" fmla="*/ 13 w 51"/>
                  <a:gd name="T3" fmla="*/ 20 h 41"/>
                  <a:gd name="T4" fmla="*/ 9 w 51"/>
                  <a:gd name="T5" fmla="*/ 6 h 41"/>
                  <a:gd name="T6" fmla="*/ 33 w 51"/>
                  <a:gd name="T7" fmla="*/ 4 h 41"/>
                  <a:gd name="T8" fmla="*/ 50 w 51"/>
                  <a:gd name="T9" fmla="*/ 30 h 41"/>
                  <a:gd name="T10" fmla="*/ 29 w 51"/>
                  <a:gd name="T11" fmla="*/ 38 h 41"/>
                  <a:gd name="T12" fmla="*/ 7 w 51"/>
                  <a:gd name="T13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41">
                    <a:moveTo>
                      <a:pt x="7" y="35"/>
                    </a:moveTo>
                    <a:cubicBezTo>
                      <a:pt x="7" y="28"/>
                      <a:pt x="14" y="26"/>
                      <a:pt x="13" y="20"/>
                    </a:cubicBezTo>
                    <a:cubicBezTo>
                      <a:pt x="12" y="15"/>
                      <a:pt x="0" y="12"/>
                      <a:pt x="9" y="6"/>
                    </a:cubicBezTo>
                    <a:cubicBezTo>
                      <a:pt x="15" y="1"/>
                      <a:pt x="24" y="0"/>
                      <a:pt x="33" y="4"/>
                    </a:cubicBezTo>
                    <a:cubicBezTo>
                      <a:pt x="45" y="9"/>
                      <a:pt x="51" y="19"/>
                      <a:pt x="50" y="30"/>
                    </a:cubicBezTo>
                    <a:cubicBezTo>
                      <a:pt x="50" y="41"/>
                      <a:pt x="37" y="37"/>
                      <a:pt x="29" y="38"/>
                    </a:cubicBezTo>
                    <a:cubicBezTo>
                      <a:pt x="22" y="38"/>
                      <a:pt x="14" y="39"/>
                      <a:pt x="7" y="35"/>
                    </a:cubicBezTo>
                    <a:close/>
                  </a:path>
                </a:pathLst>
              </a:custGeom>
              <a:solidFill>
                <a:srgbClr val="0755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2"/>
              <p:cNvSpPr>
                <a:spLocks/>
              </p:cNvSpPr>
              <p:nvPr/>
            </p:nvSpPr>
            <p:spPr bwMode="auto">
              <a:xfrm>
                <a:off x="2769" y="2483"/>
                <a:ext cx="156" cy="47"/>
              </a:xfrm>
              <a:custGeom>
                <a:avLst/>
                <a:gdLst>
                  <a:gd name="T0" fmla="*/ 12 w 84"/>
                  <a:gd name="T1" fmla="*/ 11 h 24"/>
                  <a:gd name="T2" fmla="*/ 52 w 84"/>
                  <a:gd name="T3" fmla="*/ 1 h 24"/>
                  <a:gd name="T4" fmla="*/ 66 w 84"/>
                  <a:gd name="T5" fmla="*/ 1 h 24"/>
                  <a:gd name="T6" fmla="*/ 83 w 84"/>
                  <a:gd name="T7" fmla="*/ 13 h 24"/>
                  <a:gd name="T8" fmla="*/ 75 w 84"/>
                  <a:gd name="T9" fmla="*/ 20 h 24"/>
                  <a:gd name="T10" fmla="*/ 56 w 84"/>
                  <a:gd name="T11" fmla="*/ 13 h 24"/>
                  <a:gd name="T12" fmla="*/ 40 w 84"/>
                  <a:gd name="T13" fmla="*/ 12 h 24"/>
                  <a:gd name="T14" fmla="*/ 0 w 84"/>
                  <a:gd name="T15" fmla="*/ 17 h 24"/>
                  <a:gd name="T16" fmla="*/ 12 w 84"/>
                  <a:gd name="T17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24">
                    <a:moveTo>
                      <a:pt x="12" y="11"/>
                    </a:moveTo>
                    <a:cubicBezTo>
                      <a:pt x="26" y="7"/>
                      <a:pt x="38" y="2"/>
                      <a:pt x="52" y="1"/>
                    </a:cubicBezTo>
                    <a:cubicBezTo>
                      <a:pt x="57" y="1"/>
                      <a:pt x="62" y="0"/>
                      <a:pt x="66" y="1"/>
                    </a:cubicBezTo>
                    <a:cubicBezTo>
                      <a:pt x="73" y="2"/>
                      <a:pt x="81" y="5"/>
                      <a:pt x="83" y="13"/>
                    </a:cubicBezTo>
                    <a:cubicBezTo>
                      <a:pt x="84" y="18"/>
                      <a:pt x="78" y="19"/>
                      <a:pt x="75" y="20"/>
                    </a:cubicBezTo>
                    <a:cubicBezTo>
                      <a:pt x="67" y="22"/>
                      <a:pt x="59" y="24"/>
                      <a:pt x="56" y="13"/>
                    </a:cubicBezTo>
                    <a:cubicBezTo>
                      <a:pt x="52" y="3"/>
                      <a:pt x="44" y="10"/>
                      <a:pt x="40" y="12"/>
                    </a:cubicBezTo>
                    <a:cubicBezTo>
                      <a:pt x="27" y="17"/>
                      <a:pt x="15" y="22"/>
                      <a:pt x="0" y="17"/>
                    </a:cubicBezTo>
                    <a:cubicBezTo>
                      <a:pt x="0" y="7"/>
                      <a:pt x="9" y="15"/>
                      <a:pt x="12" y="11"/>
                    </a:cubicBezTo>
                    <a:close/>
                  </a:path>
                </a:pathLst>
              </a:custGeom>
              <a:solidFill>
                <a:srgbClr val="135C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3"/>
              <p:cNvSpPr>
                <a:spLocks/>
              </p:cNvSpPr>
              <p:nvPr/>
            </p:nvSpPr>
            <p:spPr bwMode="auto">
              <a:xfrm>
                <a:off x="4349" y="1566"/>
                <a:ext cx="72" cy="84"/>
              </a:xfrm>
              <a:custGeom>
                <a:avLst/>
                <a:gdLst>
                  <a:gd name="T0" fmla="*/ 0 w 39"/>
                  <a:gd name="T1" fmla="*/ 1 h 43"/>
                  <a:gd name="T2" fmla="*/ 36 w 39"/>
                  <a:gd name="T3" fmla="*/ 22 h 43"/>
                  <a:gd name="T4" fmla="*/ 2 w 39"/>
                  <a:gd name="T5" fmla="*/ 33 h 43"/>
                  <a:gd name="T6" fmla="*/ 0 w 39"/>
                  <a:gd name="T7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3">
                    <a:moveTo>
                      <a:pt x="0" y="1"/>
                    </a:moveTo>
                    <a:cubicBezTo>
                      <a:pt x="24" y="0"/>
                      <a:pt x="39" y="8"/>
                      <a:pt x="36" y="22"/>
                    </a:cubicBezTo>
                    <a:cubicBezTo>
                      <a:pt x="31" y="43"/>
                      <a:pt x="14" y="28"/>
                      <a:pt x="2" y="33"/>
                    </a:cubicBezTo>
                    <a:cubicBezTo>
                      <a:pt x="15" y="21"/>
                      <a:pt x="1" y="12"/>
                      <a:pt x="0" y="1"/>
                    </a:cubicBezTo>
                    <a:close/>
                  </a:path>
                </a:pathLst>
              </a:custGeom>
              <a:solidFill>
                <a:srgbClr val="0755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4"/>
              <p:cNvSpPr>
                <a:spLocks/>
              </p:cNvSpPr>
              <p:nvPr/>
            </p:nvSpPr>
            <p:spPr bwMode="auto">
              <a:xfrm>
                <a:off x="4314" y="1696"/>
                <a:ext cx="100" cy="74"/>
              </a:xfrm>
              <a:custGeom>
                <a:avLst/>
                <a:gdLst>
                  <a:gd name="T0" fmla="*/ 11 w 54"/>
                  <a:gd name="T1" fmla="*/ 38 h 38"/>
                  <a:gd name="T2" fmla="*/ 7 w 54"/>
                  <a:gd name="T3" fmla="*/ 34 h 38"/>
                  <a:gd name="T4" fmla="*/ 35 w 54"/>
                  <a:gd name="T5" fmla="*/ 4 h 38"/>
                  <a:gd name="T6" fmla="*/ 52 w 54"/>
                  <a:gd name="T7" fmla="*/ 8 h 38"/>
                  <a:gd name="T8" fmla="*/ 42 w 54"/>
                  <a:gd name="T9" fmla="*/ 21 h 38"/>
                  <a:gd name="T10" fmla="*/ 11 w 54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38">
                    <a:moveTo>
                      <a:pt x="11" y="38"/>
                    </a:moveTo>
                    <a:cubicBezTo>
                      <a:pt x="10" y="36"/>
                      <a:pt x="8" y="35"/>
                      <a:pt x="7" y="34"/>
                    </a:cubicBezTo>
                    <a:cubicBezTo>
                      <a:pt x="0" y="9"/>
                      <a:pt x="21" y="10"/>
                      <a:pt x="35" y="4"/>
                    </a:cubicBezTo>
                    <a:cubicBezTo>
                      <a:pt x="41" y="2"/>
                      <a:pt x="49" y="0"/>
                      <a:pt x="52" y="8"/>
                    </a:cubicBezTo>
                    <a:cubicBezTo>
                      <a:pt x="54" y="15"/>
                      <a:pt x="48" y="19"/>
                      <a:pt x="42" y="21"/>
                    </a:cubicBezTo>
                    <a:cubicBezTo>
                      <a:pt x="31" y="25"/>
                      <a:pt x="20" y="30"/>
                      <a:pt x="11" y="38"/>
                    </a:cubicBezTo>
                    <a:close/>
                  </a:path>
                </a:pathLst>
              </a:custGeom>
              <a:solidFill>
                <a:srgbClr val="105B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5"/>
              <p:cNvSpPr>
                <a:spLocks/>
              </p:cNvSpPr>
              <p:nvPr/>
            </p:nvSpPr>
            <p:spPr bwMode="auto">
              <a:xfrm>
                <a:off x="4414" y="1625"/>
                <a:ext cx="85" cy="65"/>
              </a:xfrm>
              <a:custGeom>
                <a:avLst/>
                <a:gdLst>
                  <a:gd name="T0" fmla="*/ 5 w 46"/>
                  <a:gd name="T1" fmla="*/ 14 h 33"/>
                  <a:gd name="T2" fmla="*/ 0 w 46"/>
                  <a:gd name="T3" fmla="*/ 9 h 33"/>
                  <a:gd name="T4" fmla="*/ 34 w 46"/>
                  <a:gd name="T5" fmla="*/ 4 h 33"/>
                  <a:gd name="T6" fmla="*/ 46 w 46"/>
                  <a:gd name="T7" fmla="*/ 17 h 33"/>
                  <a:gd name="T8" fmla="*/ 33 w 46"/>
                  <a:gd name="T9" fmla="*/ 29 h 33"/>
                  <a:gd name="T10" fmla="*/ 19 w 46"/>
                  <a:gd name="T11" fmla="*/ 32 h 33"/>
                  <a:gd name="T12" fmla="*/ 13 w 46"/>
                  <a:gd name="T13" fmla="*/ 24 h 33"/>
                  <a:gd name="T14" fmla="*/ 5 w 46"/>
                  <a:gd name="T15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33">
                    <a:moveTo>
                      <a:pt x="5" y="14"/>
                    </a:moveTo>
                    <a:cubicBezTo>
                      <a:pt x="3" y="12"/>
                      <a:pt x="2" y="11"/>
                      <a:pt x="0" y="9"/>
                    </a:cubicBezTo>
                    <a:cubicBezTo>
                      <a:pt x="10" y="4"/>
                      <a:pt x="21" y="0"/>
                      <a:pt x="34" y="4"/>
                    </a:cubicBezTo>
                    <a:cubicBezTo>
                      <a:pt x="40" y="6"/>
                      <a:pt x="45" y="9"/>
                      <a:pt x="46" y="17"/>
                    </a:cubicBezTo>
                    <a:cubicBezTo>
                      <a:pt x="46" y="27"/>
                      <a:pt x="39" y="28"/>
                      <a:pt x="33" y="29"/>
                    </a:cubicBezTo>
                    <a:cubicBezTo>
                      <a:pt x="28" y="30"/>
                      <a:pt x="24" y="31"/>
                      <a:pt x="19" y="32"/>
                    </a:cubicBezTo>
                    <a:cubicBezTo>
                      <a:pt x="13" y="33"/>
                      <a:pt x="8" y="31"/>
                      <a:pt x="13" y="24"/>
                    </a:cubicBezTo>
                    <a:cubicBezTo>
                      <a:pt x="25" y="8"/>
                      <a:pt x="10" y="15"/>
                      <a:pt x="5" y="14"/>
                    </a:cubicBezTo>
                    <a:close/>
                  </a:path>
                </a:pathLst>
              </a:custGeom>
              <a:solidFill>
                <a:srgbClr val="155E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4432" y="2359"/>
                <a:ext cx="80" cy="122"/>
              </a:xfrm>
              <a:custGeom>
                <a:avLst/>
                <a:gdLst>
                  <a:gd name="T0" fmla="*/ 19 w 43"/>
                  <a:gd name="T1" fmla="*/ 9 h 62"/>
                  <a:gd name="T2" fmla="*/ 30 w 43"/>
                  <a:gd name="T3" fmla="*/ 38 h 62"/>
                  <a:gd name="T4" fmla="*/ 36 w 43"/>
                  <a:gd name="T5" fmla="*/ 55 h 62"/>
                  <a:gd name="T6" fmla="*/ 16 w 43"/>
                  <a:gd name="T7" fmla="*/ 51 h 62"/>
                  <a:gd name="T8" fmla="*/ 15 w 43"/>
                  <a:gd name="T9" fmla="*/ 0 h 62"/>
                  <a:gd name="T10" fmla="*/ 19 w 43"/>
                  <a:gd name="T11" fmla="*/ 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2">
                    <a:moveTo>
                      <a:pt x="19" y="9"/>
                    </a:moveTo>
                    <a:cubicBezTo>
                      <a:pt x="16" y="21"/>
                      <a:pt x="17" y="31"/>
                      <a:pt x="30" y="38"/>
                    </a:cubicBezTo>
                    <a:cubicBezTo>
                      <a:pt x="36" y="41"/>
                      <a:pt x="43" y="48"/>
                      <a:pt x="36" y="55"/>
                    </a:cubicBezTo>
                    <a:cubicBezTo>
                      <a:pt x="30" y="62"/>
                      <a:pt x="21" y="57"/>
                      <a:pt x="16" y="51"/>
                    </a:cubicBezTo>
                    <a:cubicBezTo>
                      <a:pt x="0" y="34"/>
                      <a:pt x="7" y="17"/>
                      <a:pt x="15" y="0"/>
                    </a:cubicBezTo>
                    <a:cubicBezTo>
                      <a:pt x="18" y="2"/>
                      <a:pt x="19" y="6"/>
                      <a:pt x="19" y="9"/>
                    </a:cubicBezTo>
                    <a:close/>
                  </a:path>
                </a:pathLst>
              </a:custGeom>
              <a:solidFill>
                <a:srgbClr val="176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3934" y="1684"/>
                <a:ext cx="104" cy="59"/>
              </a:xfrm>
              <a:custGeom>
                <a:avLst/>
                <a:gdLst>
                  <a:gd name="T0" fmla="*/ 12 w 56"/>
                  <a:gd name="T1" fmla="*/ 11 h 30"/>
                  <a:gd name="T2" fmla="*/ 0 w 56"/>
                  <a:gd name="T3" fmla="*/ 3 h 30"/>
                  <a:gd name="T4" fmla="*/ 43 w 56"/>
                  <a:gd name="T5" fmla="*/ 6 h 30"/>
                  <a:gd name="T6" fmla="*/ 56 w 56"/>
                  <a:gd name="T7" fmla="*/ 17 h 30"/>
                  <a:gd name="T8" fmla="*/ 43 w 56"/>
                  <a:gd name="T9" fmla="*/ 24 h 30"/>
                  <a:gd name="T10" fmla="*/ 11 w 56"/>
                  <a:gd name="T11" fmla="*/ 27 h 30"/>
                  <a:gd name="T12" fmla="*/ 28 w 56"/>
                  <a:gd name="T13" fmla="*/ 13 h 30"/>
                  <a:gd name="T14" fmla="*/ 12 w 56"/>
                  <a:gd name="T15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30">
                    <a:moveTo>
                      <a:pt x="12" y="11"/>
                    </a:moveTo>
                    <a:cubicBezTo>
                      <a:pt x="9" y="7"/>
                      <a:pt x="1" y="9"/>
                      <a:pt x="0" y="3"/>
                    </a:cubicBezTo>
                    <a:cubicBezTo>
                      <a:pt x="15" y="6"/>
                      <a:pt x="29" y="0"/>
                      <a:pt x="43" y="6"/>
                    </a:cubicBezTo>
                    <a:cubicBezTo>
                      <a:pt x="49" y="8"/>
                      <a:pt x="56" y="10"/>
                      <a:pt x="56" y="17"/>
                    </a:cubicBezTo>
                    <a:cubicBezTo>
                      <a:pt x="56" y="26"/>
                      <a:pt x="48" y="23"/>
                      <a:pt x="43" y="24"/>
                    </a:cubicBezTo>
                    <a:cubicBezTo>
                      <a:pt x="33" y="26"/>
                      <a:pt x="23" y="30"/>
                      <a:pt x="11" y="27"/>
                    </a:cubicBezTo>
                    <a:cubicBezTo>
                      <a:pt x="13" y="19"/>
                      <a:pt x="24" y="21"/>
                      <a:pt x="28" y="13"/>
                    </a:cubicBezTo>
                    <a:cubicBezTo>
                      <a:pt x="22" y="12"/>
                      <a:pt x="17" y="12"/>
                      <a:pt x="12" y="11"/>
                    </a:cubicBezTo>
                    <a:close/>
                  </a:path>
                </a:pathLst>
              </a:custGeom>
              <a:solidFill>
                <a:srgbClr val="145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3422" y="1684"/>
                <a:ext cx="104" cy="59"/>
              </a:xfrm>
              <a:custGeom>
                <a:avLst/>
                <a:gdLst>
                  <a:gd name="T0" fmla="*/ 12 w 56"/>
                  <a:gd name="T1" fmla="*/ 11 h 30"/>
                  <a:gd name="T2" fmla="*/ 0 w 56"/>
                  <a:gd name="T3" fmla="*/ 3 h 30"/>
                  <a:gd name="T4" fmla="*/ 43 w 56"/>
                  <a:gd name="T5" fmla="*/ 6 h 30"/>
                  <a:gd name="T6" fmla="*/ 56 w 56"/>
                  <a:gd name="T7" fmla="*/ 17 h 30"/>
                  <a:gd name="T8" fmla="*/ 43 w 56"/>
                  <a:gd name="T9" fmla="*/ 24 h 30"/>
                  <a:gd name="T10" fmla="*/ 11 w 56"/>
                  <a:gd name="T11" fmla="*/ 27 h 30"/>
                  <a:gd name="T12" fmla="*/ 28 w 56"/>
                  <a:gd name="T13" fmla="*/ 13 h 30"/>
                  <a:gd name="T14" fmla="*/ 12 w 56"/>
                  <a:gd name="T15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30">
                    <a:moveTo>
                      <a:pt x="12" y="11"/>
                    </a:moveTo>
                    <a:cubicBezTo>
                      <a:pt x="9" y="7"/>
                      <a:pt x="1" y="9"/>
                      <a:pt x="0" y="3"/>
                    </a:cubicBezTo>
                    <a:cubicBezTo>
                      <a:pt x="15" y="6"/>
                      <a:pt x="29" y="0"/>
                      <a:pt x="43" y="6"/>
                    </a:cubicBezTo>
                    <a:cubicBezTo>
                      <a:pt x="49" y="8"/>
                      <a:pt x="56" y="10"/>
                      <a:pt x="56" y="17"/>
                    </a:cubicBezTo>
                    <a:cubicBezTo>
                      <a:pt x="56" y="26"/>
                      <a:pt x="48" y="23"/>
                      <a:pt x="43" y="24"/>
                    </a:cubicBezTo>
                    <a:cubicBezTo>
                      <a:pt x="33" y="26"/>
                      <a:pt x="23" y="30"/>
                      <a:pt x="11" y="27"/>
                    </a:cubicBezTo>
                    <a:cubicBezTo>
                      <a:pt x="13" y="19"/>
                      <a:pt x="24" y="21"/>
                      <a:pt x="28" y="13"/>
                    </a:cubicBezTo>
                    <a:cubicBezTo>
                      <a:pt x="22" y="12"/>
                      <a:pt x="17" y="12"/>
                      <a:pt x="12" y="11"/>
                    </a:cubicBezTo>
                    <a:close/>
                  </a:path>
                </a:pathLst>
              </a:custGeom>
              <a:solidFill>
                <a:srgbClr val="145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9"/>
              <p:cNvSpPr>
                <a:spLocks/>
              </p:cNvSpPr>
              <p:nvPr/>
            </p:nvSpPr>
            <p:spPr bwMode="auto">
              <a:xfrm>
                <a:off x="4460" y="2314"/>
                <a:ext cx="54" cy="62"/>
              </a:xfrm>
              <a:custGeom>
                <a:avLst/>
                <a:gdLst>
                  <a:gd name="T0" fmla="*/ 4 w 29"/>
                  <a:gd name="T1" fmla="*/ 32 h 32"/>
                  <a:gd name="T2" fmla="*/ 0 w 29"/>
                  <a:gd name="T3" fmla="*/ 23 h 32"/>
                  <a:gd name="T4" fmla="*/ 1 w 29"/>
                  <a:gd name="T5" fmla="*/ 2 h 32"/>
                  <a:gd name="T6" fmla="*/ 13 w 29"/>
                  <a:gd name="T7" fmla="*/ 4 h 32"/>
                  <a:gd name="T8" fmla="*/ 28 w 29"/>
                  <a:gd name="T9" fmla="*/ 18 h 32"/>
                  <a:gd name="T10" fmla="*/ 14 w 29"/>
                  <a:gd name="T11" fmla="*/ 25 h 32"/>
                  <a:gd name="T12" fmla="*/ 4 w 29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2">
                    <a:moveTo>
                      <a:pt x="4" y="32"/>
                    </a:moveTo>
                    <a:cubicBezTo>
                      <a:pt x="1" y="30"/>
                      <a:pt x="0" y="27"/>
                      <a:pt x="0" y="23"/>
                    </a:cubicBezTo>
                    <a:cubicBezTo>
                      <a:pt x="0" y="16"/>
                      <a:pt x="1" y="9"/>
                      <a:pt x="1" y="2"/>
                    </a:cubicBezTo>
                    <a:cubicBezTo>
                      <a:pt x="6" y="0"/>
                      <a:pt x="10" y="2"/>
                      <a:pt x="13" y="4"/>
                    </a:cubicBezTo>
                    <a:cubicBezTo>
                      <a:pt x="20" y="8"/>
                      <a:pt x="29" y="10"/>
                      <a:pt x="28" y="18"/>
                    </a:cubicBezTo>
                    <a:cubicBezTo>
                      <a:pt x="28" y="26"/>
                      <a:pt x="19" y="23"/>
                      <a:pt x="14" y="25"/>
                    </a:cubicBezTo>
                    <a:cubicBezTo>
                      <a:pt x="11" y="28"/>
                      <a:pt x="7" y="30"/>
                      <a:pt x="4" y="32"/>
                    </a:cubicBezTo>
                    <a:close/>
                  </a:path>
                </a:pathLst>
              </a:custGeom>
              <a:solidFill>
                <a:srgbClr val="125C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2652" y="2508"/>
                <a:ext cx="80" cy="51"/>
              </a:xfrm>
              <a:custGeom>
                <a:avLst/>
                <a:gdLst>
                  <a:gd name="T0" fmla="*/ 43 w 43"/>
                  <a:gd name="T1" fmla="*/ 9 h 26"/>
                  <a:gd name="T2" fmla="*/ 19 w 43"/>
                  <a:gd name="T3" fmla="*/ 23 h 26"/>
                  <a:gd name="T4" fmla="*/ 4 w 43"/>
                  <a:gd name="T5" fmla="*/ 18 h 26"/>
                  <a:gd name="T6" fmla="*/ 5 w 43"/>
                  <a:gd name="T7" fmla="*/ 5 h 26"/>
                  <a:gd name="T8" fmla="*/ 18 w 43"/>
                  <a:gd name="T9" fmla="*/ 5 h 26"/>
                  <a:gd name="T10" fmla="*/ 34 w 43"/>
                  <a:gd name="T11" fmla="*/ 5 h 26"/>
                  <a:gd name="T12" fmla="*/ 43 w 43"/>
                  <a:gd name="T13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26">
                    <a:moveTo>
                      <a:pt x="43" y="9"/>
                    </a:moveTo>
                    <a:cubicBezTo>
                      <a:pt x="35" y="14"/>
                      <a:pt x="27" y="19"/>
                      <a:pt x="19" y="23"/>
                    </a:cubicBezTo>
                    <a:cubicBezTo>
                      <a:pt x="13" y="26"/>
                      <a:pt x="8" y="22"/>
                      <a:pt x="4" y="18"/>
                    </a:cubicBezTo>
                    <a:cubicBezTo>
                      <a:pt x="0" y="13"/>
                      <a:pt x="2" y="9"/>
                      <a:pt x="5" y="5"/>
                    </a:cubicBezTo>
                    <a:cubicBezTo>
                      <a:pt x="9" y="0"/>
                      <a:pt x="13" y="0"/>
                      <a:pt x="18" y="5"/>
                    </a:cubicBezTo>
                    <a:cubicBezTo>
                      <a:pt x="23" y="11"/>
                      <a:pt x="29" y="3"/>
                      <a:pt x="34" y="5"/>
                    </a:cubicBezTo>
                    <a:cubicBezTo>
                      <a:pt x="39" y="3"/>
                      <a:pt x="43" y="1"/>
                      <a:pt x="43" y="9"/>
                    </a:cubicBezTo>
                    <a:close/>
                  </a:path>
                </a:pathLst>
              </a:custGeom>
              <a:solidFill>
                <a:srgbClr val="125C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4831" y="2355"/>
                <a:ext cx="84" cy="55"/>
              </a:xfrm>
              <a:custGeom>
                <a:avLst/>
                <a:gdLst>
                  <a:gd name="T0" fmla="*/ 36 w 45"/>
                  <a:gd name="T1" fmla="*/ 3 h 28"/>
                  <a:gd name="T2" fmla="*/ 30 w 45"/>
                  <a:gd name="T3" fmla="*/ 21 h 28"/>
                  <a:gd name="T4" fmla="*/ 0 w 45"/>
                  <a:gd name="T5" fmla="*/ 28 h 28"/>
                  <a:gd name="T6" fmla="*/ 32 w 45"/>
                  <a:gd name="T7" fmla="*/ 0 h 28"/>
                  <a:gd name="T8" fmla="*/ 36 w 45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8">
                    <a:moveTo>
                      <a:pt x="36" y="3"/>
                    </a:moveTo>
                    <a:cubicBezTo>
                      <a:pt x="39" y="11"/>
                      <a:pt x="45" y="18"/>
                      <a:pt x="30" y="21"/>
                    </a:cubicBezTo>
                    <a:cubicBezTo>
                      <a:pt x="20" y="22"/>
                      <a:pt x="11" y="27"/>
                      <a:pt x="0" y="28"/>
                    </a:cubicBezTo>
                    <a:cubicBezTo>
                      <a:pt x="11" y="19"/>
                      <a:pt x="21" y="9"/>
                      <a:pt x="32" y="0"/>
                    </a:cubicBezTo>
                    <a:cubicBezTo>
                      <a:pt x="34" y="1"/>
                      <a:pt x="35" y="2"/>
                      <a:pt x="36" y="3"/>
                    </a:cubicBezTo>
                    <a:close/>
                  </a:path>
                </a:pathLst>
              </a:custGeom>
              <a:solidFill>
                <a:srgbClr val="E2EB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3821" y="1725"/>
                <a:ext cx="98" cy="43"/>
              </a:xfrm>
              <a:custGeom>
                <a:avLst/>
                <a:gdLst>
                  <a:gd name="T0" fmla="*/ 53 w 53"/>
                  <a:gd name="T1" fmla="*/ 7 h 22"/>
                  <a:gd name="T2" fmla="*/ 24 w 53"/>
                  <a:gd name="T3" fmla="*/ 13 h 22"/>
                  <a:gd name="T4" fmla="*/ 0 w 53"/>
                  <a:gd name="T5" fmla="*/ 17 h 22"/>
                  <a:gd name="T6" fmla="*/ 41 w 53"/>
                  <a:gd name="T7" fmla="*/ 0 h 22"/>
                  <a:gd name="T8" fmla="*/ 53 w 53"/>
                  <a:gd name="T9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2">
                    <a:moveTo>
                      <a:pt x="53" y="7"/>
                    </a:moveTo>
                    <a:cubicBezTo>
                      <a:pt x="42" y="5"/>
                      <a:pt x="33" y="7"/>
                      <a:pt x="24" y="13"/>
                    </a:cubicBezTo>
                    <a:cubicBezTo>
                      <a:pt x="17" y="18"/>
                      <a:pt x="10" y="22"/>
                      <a:pt x="0" y="17"/>
                    </a:cubicBezTo>
                    <a:cubicBezTo>
                      <a:pt x="14" y="10"/>
                      <a:pt x="26" y="2"/>
                      <a:pt x="41" y="0"/>
                    </a:cubicBezTo>
                    <a:cubicBezTo>
                      <a:pt x="45" y="2"/>
                      <a:pt x="49" y="4"/>
                      <a:pt x="53" y="7"/>
                    </a:cubicBezTo>
                    <a:close/>
                  </a:path>
                </a:pathLst>
              </a:custGeom>
              <a:solidFill>
                <a:srgbClr val="D8E4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3309" y="1725"/>
                <a:ext cx="98" cy="43"/>
              </a:xfrm>
              <a:custGeom>
                <a:avLst/>
                <a:gdLst>
                  <a:gd name="T0" fmla="*/ 53 w 53"/>
                  <a:gd name="T1" fmla="*/ 7 h 22"/>
                  <a:gd name="T2" fmla="*/ 24 w 53"/>
                  <a:gd name="T3" fmla="*/ 13 h 22"/>
                  <a:gd name="T4" fmla="*/ 0 w 53"/>
                  <a:gd name="T5" fmla="*/ 17 h 22"/>
                  <a:gd name="T6" fmla="*/ 41 w 53"/>
                  <a:gd name="T7" fmla="*/ 0 h 22"/>
                  <a:gd name="T8" fmla="*/ 53 w 53"/>
                  <a:gd name="T9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2">
                    <a:moveTo>
                      <a:pt x="53" y="7"/>
                    </a:moveTo>
                    <a:cubicBezTo>
                      <a:pt x="42" y="5"/>
                      <a:pt x="33" y="7"/>
                      <a:pt x="24" y="13"/>
                    </a:cubicBezTo>
                    <a:cubicBezTo>
                      <a:pt x="17" y="18"/>
                      <a:pt x="10" y="22"/>
                      <a:pt x="0" y="17"/>
                    </a:cubicBezTo>
                    <a:cubicBezTo>
                      <a:pt x="14" y="10"/>
                      <a:pt x="26" y="2"/>
                      <a:pt x="41" y="0"/>
                    </a:cubicBezTo>
                    <a:cubicBezTo>
                      <a:pt x="45" y="2"/>
                      <a:pt x="49" y="4"/>
                      <a:pt x="53" y="7"/>
                    </a:cubicBezTo>
                    <a:close/>
                  </a:path>
                </a:pathLst>
              </a:custGeom>
              <a:solidFill>
                <a:srgbClr val="D8E4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2621" y="1889"/>
                <a:ext cx="61" cy="47"/>
              </a:xfrm>
              <a:custGeom>
                <a:avLst/>
                <a:gdLst>
                  <a:gd name="T0" fmla="*/ 33 w 33"/>
                  <a:gd name="T1" fmla="*/ 20 h 24"/>
                  <a:gd name="T2" fmla="*/ 24 w 33"/>
                  <a:gd name="T3" fmla="*/ 24 h 24"/>
                  <a:gd name="T4" fmla="*/ 0 w 33"/>
                  <a:gd name="T5" fmla="*/ 4 h 24"/>
                  <a:gd name="T6" fmla="*/ 8 w 33"/>
                  <a:gd name="T7" fmla="*/ 0 h 24"/>
                  <a:gd name="T8" fmla="*/ 33 w 33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4">
                    <a:moveTo>
                      <a:pt x="33" y="20"/>
                    </a:moveTo>
                    <a:cubicBezTo>
                      <a:pt x="30" y="21"/>
                      <a:pt x="25" y="20"/>
                      <a:pt x="24" y="24"/>
                    </a:cubicBezTo>
                    <a:cubicBezTo>
                      <a:pt x="13" y="21"/>
                      <a:pt x="6" y="13"/>
                      <a:pt x="0" y="4"/>
                    </a:cubicBezTo>
                    <a:cubicBezTo>
                      <a:pt x="2" y="3"/>
                      <a:pt x="5" y="1"/>
                      <a:pt x="8" y="0"/>
                    </a:cubicBezTo>
                    <a:cubicBezTo>
                      <a:pt x="15" y="7"/>
                      <a:pt x="28" y="8"/>
                      <a:pt x="33" y="20"/>
                    </a:cubicBezTo>
                    <a:close/>
                  </a:path>
                </a:pathLst>
              </a:custGeom>
              <a:solidFill>
                <a:srgbClr val="3C78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5"/>
              <p:cNvSpPr>
                <a:spLocks/>
              </p:cNvSpPr>
              <p:nvPr/>
            </p:nvSpPr>
            <p:spPr bwMode="auto">
              <a:xfrm>
                <a:off x="2716" y="2502"/>
                <a:ext cx="76" cy="24"/>
              </a:xfrm>
              <a:custGeom>
                <a:avLst/>
                <a:gdLst>
                  <a:gd name="T0" fmla="*/ 9 w 41"/>
                  <a:gd name="T1" fmla="*/ 12 h 12"/>
                  <a:gd name="T2" fmla="*/ 0 w 41"/>
                  <a:gd name="T3" fmla="*/ 8 h 12"/>
                  <a:gd name="T4" fmla="*/ 41 w 41"/>
                  <a:gd name="T5" fmla="*/ 1 h 12"/>
                  <a:gd name="T6" fmla="*/ 29 w 41"/>
                  <a:gd name="T7" fmla="*/ 7 h 12"/>
                  <a:gd name="T8" fmla="*/ 9 w 41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2">
                    <a:moveTo>
                      <a:pt x="9" y="12"/>
                    </a:moveTo>
                    <a:cubicBezTo>
                      <a:pt x="8" y="7"/>
                      <a:pt x="3" y="9"/>
                      <a:pt x="0" y="8"/>
                    </a:cubicBezTo>
                    <a:cubicBezTo>
                      <a:pt x="13" y="0"/>
                      <a:pt x="27" y="1"/>
                      <a:pt x="41" y="1"/>
                    </a:cubicBezTo>
                    <a:cubicBezTo>
                      <a:pt x="37" y="3"/>
                      <a:pt x="33" y="5"/>
                      <a:pt x="29" y="7"/>
                    </a:cubicBezTo>
                    <a:cubicBezTo>
                      <a:pt x="23" y="9"/>
                      <a:pt x="16" y="10"/>
                      <a:pt x="9" y="12"/>
                    </a:cubicBezTo>
                    <a:close/>
                  </a:path>
                </a:pathLst>
              </a:custGeom>
              <a:solidFill>
                <a:srgbClr val="5288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2756" y="2453"/>
                <a:ext cx="52" cy="34"/>
              </a:xfrm>
              <a:custGeom>
                <a:avLst/>
                <a:gdLst>
                  <a:gd name="T0" fmla="*/ 23 w 28"/>
                  <a:gd name="T1" fmla="*/ 5 h 17"/>
                  <a:gd name="T2" fmla="*/ 28 w 28"/>
                  <a:gd name="T3" fmla="*/ 9 h 17"/>
                  <a:gd name="T4" fmla="*/ 3 w 28"/>
                  <a:gd name="T5" fmla="*/ 17 h 17"/>
                  <a:gd name="T6" fmla="*/ 0 w 28"/>
                  <a:gd name="T7" fmla="*/ 8 h 17"/>
                  <a:gd name="T8" fmla="*/ 23 w 28"/>
                  <a:gd name="T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7">
                    <a:moveTo>
                      <a:pt x="23" y="5"/>
                    </a:moveTo>
                    <a:cubicBezTo>
                      <a:pt x="25" y="6"/>
                      <a:pt x="26" y="8"/>
                      <a:pt x="28" y="9"/>
                    </a:cubicBezTo>
                    <a:cubicBezTo>
                      <a:pt x="20" y="14"/>
                      <a:pt x="11" y="15"/>
                      <a:pt x="3" y="17"/>
                    </a:cubicBezTo>
                    <a:cubicBezTo>
                      <a:pt x="2" y="14"/>
                      <a:pt x="1" y="11"/>
                      <a:pt x="0" y="8"/>
                    </a:cubicBezTo>
                    <a:cubicBezTo>
                      <a:pt x="7" y="4"/>
                      <a:pt x="14" y="0"/>
                      <a:pt x="23" y="5"/>
                    </a:cubicBezTo>
                    <a:close/>
                  </a:path>
                </a:pathLst>
              </a:custGeom>
              <a:solidFill>
                <a:srgbClr val="3171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37"/>
              <p:cNvSpPr>
                <a:spLocks/>
              </p:cNvSpPr>
              <p:nvPr/>
            </p:nvSpPr>
            <p:spPr bwMode="auto">
              <a:xfrm>
                <a:off x="2810" y="1786"/>
                <a:ext cx="61" cy="112"/>
              </a:xfrm>
              <a:custGeom>
                <a:avLst/>
                <a:gdLst>
                  <a:gd name="T0" fmla="*/ 2 w 33"/>
                  <a:gd name="T1" fmla="*/ 32 h 57"/>
                  <a:gd name="T2" fmla="*/ 3 w 33"/>
                  <a:gd name="T3" fmla="*/ 0 h 57"/>
                  <a:gd name="T4" fmla="*/ 26 w 33"/>
                  <a:gd name="T5" fmla="*/ 45 h 57"/>
                  <a:gd name="T6" fmla="*/ 6 w 33"/>
                  <a:gd name="T7" fmla="*/ 51 h 57"/>
                  <a:gd name="T8" fmla="*/ 2 w 33"/>
                  <a:gd name="T9" fmla="*/ 3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57">
                    <a:moveTo>
                      <a:pt x="2" y="32"/>
                    </a:moveTo>
                    <a:cubicBezTo>
                      <a:pt x="3" y="21"/>
                      <a:pt x="0" y="11"/>
                      <a:pt x="3" y="0"/>
                    </a:cubicBezTo>
                    <a:cubicBezTo>
                      <a:pt x="23" y="11"/>
                      <a:pt x="33" y="31"/>
                      <a:pt x="26" y="45"/>
                    </a:cubicBezTo>
                    <a:cubicBezTo>
                      <a:pt x="21" y="55"/>
                      <a:pt x="15" y="57"/>
                      <a:pt x="6" y="51"/>
                    </a:cubicBezTo>
                    <a:cubicBezTo>
                      <a:pt x="0" y="46"/>
                      <a:pt x="1" y="39"/>
                      <a:pt x="2" y="32"/>
                    </a:cubicBezTo>
                    <a:close/>
                  </a:path>
                </a:pathLst>
              </a:custGeom>
              <a:solidFill>
                <a:srgbClr val="F7F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38"/>
              <p:cNvSpPr>
                <a:spLocks/>
              </p:cNvSpPr>
              <p:nvPr/>
            </p:nvSpPr>
            <p:spPr bwMode="auto">
              <a:xfrm>
                <a:off x="2636" y="1851"/>
                <a:ext cx="83" cy="77"/>
              </a:xfrm>
              <a:custGeom>
                <a:avLst/>
                <a:gdLst>
                  <a:gd name="T0" fmla="*/ 25 w 45"/>
                  <a:gd name="T1" fmla="*/ 39 h 39"/>
                  <a:gd name="T2" fmla="*/ 0 w 45"/>
                  <a:gd name="T3" fmla="*/ 19 h 39"/>
                  <a:gd name="T4" fmla="*/ 15 w 45"/>
                  <a:gd name="T5" fmla="*/ 11 h 39"/>
                  <a:gd name="T6" fmla="*/ 42 w 45"/>
                  <a:gd name="T7" fmla="*/ 24 h 39"/>
                  <a:gd name="T8" fmla="*/ 25 w 45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9">
                    <a:moveTo>
                      <a:pt x="25" y="39"/>
                    </a:moveTo>
                    <a:cubicBezTo>
                      <a:pt x="16" y="33"/>
                      <a:pt x="2" y="34"/>
                      <a:pt x="0" y="19"/>
                    </a:cubicBezTo>
                    <a:cubicBezTo>
                      <a:pt x="5" y="16"/>
                      <a:pt x="10" y="14"/>
                      <a:pt x="15" y="11"/>
                    </a:cubicBezTo>
                    <a:cubicBezTo>
                      <a:pt x="32" y="0"/>
                      <a:pt x="36" y="14"/>
                      <a:pt x="42" y="24"/>
                    </a:cubicBezTo>
                    <a:cubicBezTo>
                      <a:pt x="45" y="31"/>
                      <a:pt x="42" y="34"/>
                      <a:pt x="25" y="39"/>
                    </a:cubicBezTo>
                    <a:close/>
                  </a:path>
                </a:pathLst>
              </a:custGeom>
              <a:solidFill>
                <a:srgbClr val="F5F8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39"/>
              <p:cNvSpPr>
                <a:spLocks/>
              </p:cNvSpPr>
              <p:nvPr/>
            </p:nvSpPr>
            <p:spPr bwMode="auto">
              <a:xfrm>
                <a:off x="2851" y="1753"/>
                <a:ext cx="46" cy="59"/>
              </a:xfrm>
              <a:custGeom>
                <a:avLst/>
                <a:gdLst>
                  <a:gd name="T0" fmla="*/ 14 w 25"/>
                  <a:gd name="T1" fmla="*/ 30 h 30"/>
                  <a:gd name="T2" fmla="*/ 0 w 25"/>
                  <a:gd name="T3" fmla="*/ 16 h 30"/>
                  <a:gd name="T4" fmla="*/ 18 w 25"/>
                  <a:gd name="T5" fmla="*/ 1 h 30"/>
                  <a:gd name="T6" fmla="*/ 23 w 25"/>
                  <a:gd name="T7" fmla="*/ 6 h 30"/>
                  <a:gd name="T8" fmla="*/ 14 w 25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0">
                    <a:moveTo>
                      <a:pt x="14" y="30"/>
                    </a:moveTo>
                    <a:cubicBezTo>
                      <a:pt x="7" y="27"/>
                      <a:pt x="1" y="23"/>
                      <a:pt x="0" y="16"/>
                    </a:cubicBezTo>
                    <a:cubicBezTo>
                      <a:pt x="0" y="5"/>
                      <a:pt x="10" y="4"/>
                      <a:pt x="18" y="1"/>
                    </a:cubicBezTo>
                    <a:cubicBezTo>
                      <a:pt x="21" y="0"/>
                      <a:pt x="25" y="1"/>
                      <a:pt x="23" y="6"/>
                    </a:cubicBezTo>
                    <a:cubicBezTo>
                      <a:pt x="21" y="14"/>
                      <a:pt x="21" y="24"/>
                      <a:pt x="14" y="30"/>
                    </a:cubicBezTo>
                    <a:close/>
                  </a:path>
                </a:pathLst>
              </a:custGeom>
              <a:solidFill>
                <a:srgbClr val="ECF2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40"/>
              <p:cNvSpPr>
                <a:spLocks/>
              </p:cNvSpPr>
              <p:nvPr/>
            </p:nvSpPr>
            <p:spPr bwMode="auto">
              <a:xfrm>
                <a:off x="2690" y="1619"/>
                <a:ext cx="68" cy="57"/>
              </a:xfrm>
              <a:custGeom>
                <a:avLst/>
                <a:gdLst>
                  <a:gd name="T0" fmla="*/ 23 w 37"/>
                  <a:gd name="T1" fmla="*/ 29 h 29"/>
                  <a:gd name="T2" fmla="*/ 24 w 37"/>
                  <a:gd name="T3" fmla="*/ 2 h 29"/>
                  <a:gd name="T4" fmla="*/ 34 w 37"/>
                  <a:gd name="T5" fmla="*/ 5 h 29"/>
                  <a:gd name="T6" fmla="*/ 31 w 37"/>
                  <a:gd name="T7" fmla="*/ 14 h 29"/>
                  <a:gd name="T8" fmla="*/ 23 w 37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9">
                    <a:moveTo>
                      <a:pt x="23" y="29"/>
                    </a:moveTo>
                    <a:cubicBezTo>
                      <a:pt x="20" y="19"/>
                      <a:pt x="0" y="9"/>
                      <a:pt x="24" y="2"/>
                    </a:cubicBezTo>
                    <a:cubicBezTo>
                      <a:pt x="27" y="0"/>
                      <a:pt x="32" y="1"/>
                      <a:pt x="34" y="5"/>
                    </a:cubicBezTo>
                    <a:cubicBezTo>
                      <a:pt x="37" y="9"/>
                      <a:pt x="35" y="12"/>
                      <a:pt x="31" y="14"/>
                    </a:cubicBezTo>
                    <a:cubicBezTo>
                      <a:pt x="23" y="17"/>
                      <a:pt x="27" y="23"/>
                      <a:pt x="23" y="29"/>
                    </a:cubicBezTo>
                    <a:close/>
                  </a:path>
                </a:pathLst>
              </a:custGeom>
              <a:solidFill>
                <a:srgbClr val="DEE8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41"/>
              <p:cNvSpPr>
                <a:spLocks/>
              </p:cNvSpPr>
              <p:nvPr/>
            </p:nvSpPr>
            <p:spPr bwMode="auto">
              <a:xfrm>
                <a:off x="2788" y="1849"/>
                <a:ext cx="39" cy="59"/>
              </a:xfrm>
              <a:custGeom>
                <a:avLst/>
                <a:gdLst>
                  <a:gd name="T0" fmla="*/ 14 w 21"/>
                  <a:gd name="T1" fmla="*/ 0 h 30"/>
                  <a:gd name="T2" fmla="*/ 18 w 21"/>
                  <a:gd name="T3" fmla="*/ 19 h 30"/>
                  <a:gd name="T4" fmla="*/ 3 w 21"/>
                  <a:gd name="T5" fmla="*/ 20 h 30"/>
                  <a:gd name="T6" fmla="*/ 14 w 21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30">
                    <a:moveTo>
                      <a:pt x="14" y="0"/>
                    </a:moveTo>
                    <a:cubicBezTo>
                      <a:pt x="21" y="5"/>
                      <a:pt x="17" y="12"/>
                      <a:pt x="18" y="19"/>
                    </a:cubicBezTo>
                    <a:cubicBezTo>
                      <a:pt x="13" y="23"/>
                      <a:pt x="7" y="30"/>
                      <a:pt x="3" y="20"/>
                    </a:cubicBezTo>
                    <a:cubicBezTo>
                      <a:pt x="0" y="11"/>
                      <a:pt x="0" y="1"/>
                      <a:pt x="14" y="0"/>
                    </a:cubicBezTo>
                    <a:close/>
                  </a:path>
                </a:pathLst>
              </a:custGeom>
              <a:solidFill>
                <a:srgbClr val="E6EE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42"/>
              <p:cNvSpPr>
                <a:spLocks/>
              </p:cNvSpPr>
              <p:nvPr/>
            </p:nvSpPr>
            <p:spPr bwMode="auto">
              <a:xfrm>
                <a:off x="2728" y="1835"/>
                <a:ext cx="34" cy="42"/>
              </a:xfrm>
              <a:custGeom>
                <a:avLst/>
                <a:gdLst>
                  <a:gd name="T0" fmla="*/ 18 w 18"/>
                  <a:gd name="T1" fmla="*/ 0 h 21"/>
                  <a:gd name="T2" fmla="*/ 5 w 18"/>
                  <a:gd name="T3" fmla="*/ 20 h 21"/>
                  <a:gd name="T4" fmla="*/ 0 w 18"/>
                  <a:gd name="T5" fmla="*/ 16 h 21"/>
                  <a:gd name="T6" fmla="*/ 18 w 18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1">
                    <a:moveTo>
                      <a:pt x="18" y="0"/>
                    </a:moveTo>
                    <a:cubicBezTo>
                      <a:pt x="16" y="9"/>
                      <a:pt x="16" y="18"/>
                      <a:pt x="5" y="20"/>
                    </a:cubicBezTo>
                    <a:cubicBezTo>
                      <a:pt x="3" y="21"/>
                      <a:pt x="0" y="19"/>
                      <a:pt x="0" y="16"/>
                    </a:cubicBezTo>
                    <a:cubicBezTo>
                      <a:pt x="1" y="6"/>
                      <a:pt x="7" y="2"/>
                      <a:pt x="18" y="0"/>
                    </a:cubicBezTo>
                    <a:close/>
                  </a:path>
                </a:pathLst>
              </a:custGeom>
              <a:solidFill>
                <a:srgbClr val="D2E0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43"/>
              <p:cNvSpPr>
                <a:spLocks/>
              </p:cNvSpPr>
              <p:nvPr/>
            </p:nvSpPr>
            <p:spPr bwMode="auto">
              <a:xfrm>
                <a:off x="3274" y="1879"/>
                <a:ext cx="100" cy="72"/>
              </a:xfrm>
              <a:custGeom>
                <a:avLst/>
                <a:gdLst>
                  <a:gd name="T0" fmla="*/ 28 w 54"/>
                  <a:gd name="T1" fmla="*/ 37 h 37"/>
                  <a:gd name="T2" fmla="*/ 21 w 54"/>
                  <a:gd name="T3" fmla="*/ 35 h 37"/>
                  <a:gd name="T4" fmla="*/ 1 w 54"/>
                  <a:gd name="T5" fmla="*/ 22 h 37"/>
                  <a:gd name="T6" fmla="*/ 18 w 54"/>
                  <a:gd name="T7" fmla="*/ 12 h 37"/>
                  <a:gd name="T8" fmla="*/ 27 w 54"/>
                  <a:gd name="T9" fmla="*/ 8 h 37"/>
                  <a:gd name="T10" fmla="*/ 49 w 54"/>
                  <a:gd name="T11" fmla="*/ 6 h 37"/>
                  <a:gd name="T12" fmla="*/ 48 w 54"/>
                  <a:gd name="T13" fmla="*/ 21 h 37"/>
                  <a:gd name="T14" fmla="*/ 28 w 54"/>
                  <a:gd name="T1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37">
                    <a:moveTo>
                      <a:pt x="28" y="37"/>
                    </a:moveTo>
                    <a:cubicBezTo>
                      <a:pt x="25" y="36"/>
                      <a:pt x="23" y="36"/>
                      <a:pt x="21" y="35"/>
                    </a:cubicBezTo>
                    <a:cubicBezTo>
                      <a:pt x="13" y="32"/>
                      <a:pt x="2" y="31"/>
                      <a:pt x="1" y="22"/>
                    </a:cubicBezTo>
                    <a:cubicBezTo>
                      <a:pt x="0" y="15"/>
                      <a:pt x="12" y="16"/>
                      <a:pt x="18" y="12"/>
                    </a:cubicBezTo>
                    <a:cubicBezTo>
                      <a:pt x="21" y="11"/>
                      <a:pt x="24" y="9"/>
                      <a:pt x="27" y="8"/>
                    </a:cubicBezTo>
                    <a:cubicBezTo>
                      <a:pt x="35" y="7"/>
                      <a:pt x="42" y="0"/>
                      <a:pt x="49" y="6"/>
                    </a:cubicBezTo>
                    <a:cubicBezTo>
                      <a:pt x="54" y="10"/>
                      <a:pt x="50" y="16"/>
                      <a:pt x="48" y="21"/>
                    </a:cubicBezTo>
                    <a:cubicBezTo>
                      <a:pt x="45" y="31"/>
                      <a:pt x="36" y="34"/>
                      <a:pt x="28" y="37"/>
                    </a:cubicBezTo>
                    <a:close/>
                  </a:path>
                </a:pathLst>
              </a:custGeom>
              <a:solidFill>
                <a:srgbClr val="F5F8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44"/>
              <p:cNvSpPr>
                <a:spLocks/>
              </p:cNvSpPr>
              <p:nvPr/>
            </p:nvSpPr>
            <p:spPr bwMode="auto">
              <a:xfrm>
                <a:off x="3255" y="1702"/>
                <a:ext cx="67" cy="45"/>
              </a:xfrm>
              <a:custGeom>
                <a:avLst/>
                <a:gdLst>
                  <a:gd name="T0" fmla="*/ 0 w 36"/>
                  <a:gd name="T1" fmla="*/ 23 h 23"/>
                  <a:gd name="T2" fmla="*/ 13 w 36"/>
                  <a:gd name="T3" fmla="*/ 0 h 23"/>
                  <a:gd name="T4" fmla="*/ 22 w 36"/>
                  <a:gd name="T5" fmla="*/ 9 h 23"/>
                  <a:gd name="T6" fmla="*/ 36 w 36"/>
                  <a:gd name="T7" fmla="*/ 12 h 23"/>
                  <a:gd name="T8" fmla="*/ 18 w 36"/>
                  <a:gd name="T9" fmla="*/ 21 h 23"/>
                  <a:gd name="T10" fmla="*/ 0 w 36"/>
                  <a:gd name="T11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3">
                    <a:moveTo>
                      <a:pt x="0" y="23"/>
                    </a:moveTo>
                    <a:cubicBezTo>
                      <a:pt x="6" y="13"/>
                      <a:pt x="9" y="7"/>
                      <a:pt x="13" y="0"/>
                    </a:cubicBezTo>
                    <a:cubicBezTo>
                      <a:pt x="20" y="0"/>
                      <a:pt x="17" y="8"/>
                      <a:pt x="22" y="9"/>
                    </a:cubicBezTo>
                    <a:cubicBezTo>
                      <a:pt x="27" y="11"/>
                      <a:pt x="36" y="1"/>
                      <a:pt x="36" y="12"/>
                    </a:cubicBezTo>
                    <a:cubicBezTo>
                      <a:pt x="36" y="18"/>
                      <a:pt x="25" y="19"/>
                      <a:pt x="18" y="21"/>
                    </a:cubicBezTo>
                    <a:cubicBezTo>
                      <a:pt x="13" y="22"/>
                      <a:pt x="8" y="22"/>
                      <a:pt x="0" y="23"/>
                    </a:cubicBezTo>
                    <a:close/>
                  </a:path>
                </a:pathLst>
              </a:custGeom>
              <a:solidFill>
                <a:srgbClr val="DCE7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45"/>
              <p:cNvSpPr>
                <a:spLocks/>
              </p:cNvSpPr>
              <p:nvPr/>
            </p:nvSpPr>
            <p:spPr bwMode="auto">
              <a:xfrm>
                <a:off x="3385" y="1572"/>
                <a:ext cx="46" cy="43"/>
              </a:xfrm>
              <a:custGeom>
                <a:avLst/>
                <a:gdLst>
                  <a:gd name="T0" fmla="*/ 0 w 25"/>
                  <a:gd name="T1" fmla="*/ 20 h 22"/>
                  <a:gd name="T2" fmla="*/ 9 w 25"/>
                  <a:gd name="T3" fmla="*/ 9 h 22"/>
                  <a:gd name="T4" fmla="*/ 22 w 25"/>
                  <a:gd name="T5" fmla="*/ 3 h 22"/>
                  <a:gd name="T6" fmla="*/ 24 w 25"/>
                  <a:gd name="T7" fmla="*/ 9 h 22"/>
                  <a:gd name="T8" fmla="*/ 13 w 25"/>
                  <a:gd name="T9" fmla="*/ 19 h 22"/>
                  <a:gd name="T10" fmla="*/ 0 w 25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2">
                    <a:moveTo>
                      <a:pt x="0" y="20"/>
                    </a:moveTo>
                    <a:cubicBezTo>
                      <a:pt x="3" y="16"/>
                      <a:pt x="6" y="13"/>
                      <a:pt x="9" y="9"/>
                    </a:cubicBezTo>
                    <a:cubicBezTo>
                      <a:pt x="13" y="6"/>
                      <a:pt x="15" y="0"/>
                      <a:pt x="22" y="3"/>
                    </a:cubicBezTo>
                    <a:cubicBezTo>
                      <a:pt x="23" y="3"/>
                      <a:pt x="24" y="7"/>
                      <a:pt x="24" y="9"/>
                    </a:cubicBezTo>
                    <a:cubicBezTo>
                      <a:pt x="25" y="17"/>
                      <a:pt x="18" y="16"/>
                      <a:pt x="13" y="19"/>
                    </a:cubicBezTo>
                    <a:cubicBezTo>
                      <a:pt x="9" y="21"/>
                      <a:pt x="5" y="22"/>
                      <a:pt x="0" y="20"/>
                    </a:cubicBezTo>
                    <a:close/>
                  </a:path>
                </a:pathLst>
              </a:custGeom>
              <a:solidFill>
                <a:srgbClr val="E5ED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46"/>
              <p:cNvSpPr>
                <a:spLocks/>
              </p:cNvSpPr>
              <p:nvPr/>
            </p:nvSpPr>
            <p:spPr bwMode="auto">
              <a:xfrm>
                <a:off x="3785" y="1879"/>
                <a:ext cx="102" cy="72"/>
              </a:xfrm>
              <a:custGeom>
                <a:avLst/>
                <a:gdLst>
                  <a:gd name="T0" fmla="*/ 24 w 55"/>
                  <a:gd name="T1" fmla="*/ 36 h 37"/>
                  <a:gd name="T2" fmla="*/ 13 w 55"/>
                  <a:gd name="T3" fmla="*/ 32 h 37"/>
                  <a:gd name="T4" fmla="*/ 1 w 55"/>
                  <a:gd name="T5" fmla="*/ 23 h 37"/>
                  <a:gd name="T6" fmla="*/ 12 w 55"/>
                  <a:gd name="T7" fmla="*/ 14 h 37"/>
                  <a:gd name="T8" fmla="*/ 27 w 55"/>
                  <a:gd name="T9" fmla="*/ 9 h 37"/>
                  <a:gd name="T10" fmla="*/ 49 w 55"/>
                  <a:gd name="T11" fmla="*/ 6 h 37"/>
                  <a:gd name="T12" fmla="*/ 47 w 55"/>
                  <a:gd name="T13" fmla="*/ 22 h 37"/>
                  <a:gd name="T14" fmla="*/ 24 w 55"/>
                  <a:gd name="T1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37">
                    <a:moveTo>
                      <a:pt x="24" y="36"/>
                    </a:moveTo>
                    <a:cubicBezTo>
                      <a:pt x="20" y="35"/>
                      <a:pt x="16" y="34"/>
                      <a:pt x="13" y="32"/>
                    </a:cubicBezTo>
                    <a:cubicBezTo>
                      <a:pt x="8" y="30"/>
                      <a:pt x="1" y="28"/>
                      <a:pt x="1" y="23"/>
                    </a:cubicBezTo>
                    <a:cubicBezTo>
                      <a:pt x="0" y="16"/>
                      <a:pt x="8" y="17"/>
                      <a:pt x="12" y="14"/>
                    </a:cubicBezTo>
                    <a:cubicBezTo>
                      <a:pt x="17" y="12"/>
                      <a:pt x="22" y="10"/>
                      <a:pt x="27" y="9"/>
                    </a:cubicBezTo>
                    <a:cubicBezTo>
                      <a:pt x="34" y="7"/>
                      <a:pt x="42" y="0"/>
                      <a:pt x="49" y="6"/>
                    </a:cubicBezTo>
                    <a:cubicBezTo>
                      <a:pt x="55" y="11"/>
                      <a:pt x="50" y="17"/>
                      <a:pt x="47" y="22"/>
                    </a:cubicBezTo>
                    <a:cubicBezTo>
                      <a:pt x="43" y="32"/>
                      <a:pt x="35" y="37"/>
                      <a:pt x="24" y="36"/>
                    </a:cubicBezTo>
                    <a:close/>
                  </a:path>
                </a:pathLst>
              </a:custGeom>
              <a:solidFill>
                <a:srgbClr val="F5F8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47"/>
              <p:cNvSpPr>
                <a:spLocks/>
              </p:cNvSpPr>
              <p:nvPr/>
            </p:nvSpPr>
            <p:spPr bwMode="auto">
              <a:xfrm>
                <a:off x="3771" y="1700"/>
                <a:ext cx="66" cy="51"/>
              </a:xfrm>
              <a:custGeom>
                <a:avLst/>
                <a:gdLst>
                  <a:gd name="T0" fmla="*/ 0 w 36"/>
                  <a:gd name="T1" fmla="*/ 22 h 26"/>
                  <a:gd name="T2" fmla="*/ 9 w 36"/>
                  <a:gd name="T3" fmla="*/ 0 h 26"/>
                  <a:gd name="T4" fmla="*/ 27 w 36"/>
                  <a:gd name="T5" fmla="*/ 8 h 26"/>
                  <a:gd name="T6" fmla="*/ 35 w 36"/>
                  <a:gd name="T7" fmla="*/ 12 h 26"/>
                  <a:gd name="T8" fmla="*/ 29 w 36"/>
                  <a:gd name="T9" fmla="*/ 18 h 26"/>
                  <a:gd name="T10" fmla="*/ 0 w 36"/>
                  <a:gd name="T11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6">
                    <a:moveTo>
                      <a:pt x="0" y="22"/>
                    </a:moveTo>
                    <a:cubicBezTo>
                      <a:pt x="1" y="13"/>
                      <a:pt x="11" y="10"/>
                      <a:pt x="9" y="0"/>
                    </a:cubicBezTo>
                    <a:cubicBezTo>
                      <a:pt x="18" y="2"/>
                      <a:pt x="17" y="17"/>
                      <a:pt x="27" y="8"/>
                    </a:cubicBezTo>
                    <a:cubicBezTo>
                      <a:pt x="30" y="6"/>
                      <a:pt x="34" y="9"/>
                      <a:pt x="35" y="12"/>
                    </a:cubicBezTo>
                    <a:cubicBezTo>
                      <a:pt x="36" y="17"/>
                      <a:pt x="31" y="17"/>
                      <a:pt x="29" y="18"/>
                    </a:cubicBezTo>
                    <a:cubicBezTo>
                      <a:pt x="20" y="22"/>
                      <a:pt x="11" y="26"/>
                      <a:pt x="0" y="22"/>
                    </a:cubicBezTo>
                    <a:close/>
                  </a:path>
                </a:pathLst>
              </a:custGeom>
              <a:solidFill>
                <a:srgbClr val="DCE7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48"/>
              <p:cNvSpPr>
                <a:spLocks/>
              </p:cNvSpPr>
              <p:nvPr/>
            </p:nvSpPr>
            <p:spPr bwMode="auto">
              <a:xfrm>
                <a:off x="3897" y="1572"/>
                <a:ext cx="46" cy="45"/>
              </a:xfrm>
              <a:custGeom>
                <a:avLst/>
                <a:gdLst>
                  <a:gd name="T0" fmla="*/ 0 w 25"/>
                  <a:gd name="T1" fmla="*/ 20 h 23"/>
                  <a:gd name="T2" fmla="*/ 11 w 25"/>
                  <a:gd name="T3" fmla="*/ 7 h 23"/>
                  <a:gd name="T4" fmla="*/ 21 w 25"/>
                  <a:gd name="T5" fmla="*/ 2 h 23"/>
                  <a:gd name="T6" fmla="*/ 24 w 25"/>
                  <a:gd name="T7" fmla="*/ 9 h 23"/>
                  <a:gd name="T8" fmla="*/ 18 w 25"/>
                  <a:gd name="T9" fmla="*/ 17 h 23"/>
                  <a:gd name="T10" fmla="*/ 0 w 25"/>
                  <a:gd name="T11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3">
                    <a:moveTo>
                      <a:pt x="0" y="20"/>
                    </a:moveTo>
                    <a:cubicBezTo>
                      <a:pt x="4" y="15"/>
                      <a:pt x="7" y="11"/>
                      <a:pt x="11" y="7"/>
                    </a:cubicBezTo>
                    <a:cubicBezTo>
                      <a:pt x="14" y="4"/>
                      <a:pt x="16" y="0"/>
                      <a:pt x="21" y="2"/>
                    </a:cubicBezTo>
                    <a:cubicBezTo>
                      <a:pt x="23" y="3"/>
                      <a:pt x="24" y="6"/>
                      <a:pt x="24" y="9"/>
                    </a:cubicBezTo>
                    <a:cubicBezTo>
                      <a:pt x="25" y="13"/>
                      <a:pt x="22" y="16"/>
                      <a:pt x="18" y="17"/>
                    </a:cubicBezTo>
                    <a:cubicBezTo>
                      <a:pt x="12" y="18"/>
                      <a:pt x="8" y="23"/>
                      <a:pt x="0" y="20"/>
                    </a:cubicBezTo>
                    <a:close/>
                  </a:path>
                </a:pathLst>
              </a:custGeom>
              <a:solidFill>
                <a:srgbClr val="E5ED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49"/>
              <p:cNvSpPr>
                <a:spLocks/>
              </p:cNvSpPr>
              <p:nvPr/>
            </p:nvSpPr>
            <p:spPr bwMode="auto">
              <a:xfrm>
                <a:off x="2784" y="2237"/>
                <a:ext cx="65" cy="61"/>
              </a:xfrm>
              <a:custGeom>
                <a:avLst/>
                <a:gdLst>
                  <a:gd name="T0" fmla="*/ 29 w 35"/>
                  <a:gd name="T1" fmla="*/ 17 h 31"/>
                  <a:gd name="T2" fmla="*/ 17 w 35"/>
                  <a:gd name="T3" fmla="*/ 30 h 31"/>
                  <a:gd name="T4" fmla="*/ 4 w 35"/>
                  <a:gd name="T5" fmla="*/ 10 h 31"/>
                  <a:gd name="T6" fmla="*/ 21 w 35"/>
                  <a:gd name="T7" fmla="*/ 1 h 31"/>
                  <a:gd name="T8" fmla="*/ 29 w 35"/>
                  <a:gd name="T9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1">
                    <a:moveTo>
                      <a:pt x="29" y="17"/>
                    </a:moveTo>
                    <a:cubicBezTo>
                      <a:pt x="31" y="30"/>
                      <a:pt x="22" y="29"/>
                      <a:pt x="17" y="30"/>
                    </a:cubicBezTo>
                    <a:cubicBezTo>
                      <a:pt x="0" y="31"/>
                      <a:pt x="16" y="12"/>
                      <a:pt x="4" y="10"/>
                    </a:cubicBezTo>
                    <a:cubicBezTo>
                      <a:pt x="6" y="0"/>
                      <a:pt x="15" y="1"/>
                      <a:pt x="21" y="1"/>
                    </a:cubicBezTo>
                    <a:cubicBezTo>
                      <a:pt x="35" y="1"/>
                      <a:pt x="22" y="15"/>
                      <a:pt x="29" y="17"/>
                    </a:cubicBezTo>
                    <a:close/>
                  </a:path>
                </a:pathLst>
              </a:custGeom>
              <a:solidFill>
                <a:srgbClr val="F0F4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50"/>
              <p:cNvSpPr>
                <a:spLocks/>
              </p:cNvSpPr>
              <p:nvPr/>
            </p:nvSpPr>
            <p:spPr bwMode="auto">
              <a:xfrm>
                <a:off x="2753" y="2430"/>
                <a:ext cx="64" cy="47"/>
              </a:xfrm>
              <a:custGeom>
                <a:avLst/>
                <a:gdLst>
                  <a:gd name="T0" fmla="*/ 25 w 35"/>
                  <a:gd name="T1" fmla="*/ 17 h 24"/>
                  <a:gd name="T2" fmla="*/ 2 w 35"/>
                  <a:gd name="T3" fmla="*/ 20 h 24"/>
                  <a:gd name="T4" fmla="*/ 24 w 35"/>
                  <a:gd name="T5" fmla="*/ 1 h 24"/>
                  <a:gd name="T6" fmla="*/ 33 w 35"/>
                  <a:gd name="T7" fmla="*/ 8 h 24"/>
                  <a:gd name="T8" fmla="*/ 25 w 35"/>
                  <a:gd name="T9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4">
                    <a:moveTo>
                      <a:pt x="25" y="17"/>
                    </a:moveTo>
                    <a:cubicBezTo>
                      <a:pt x="17" y="16"/>
                      <a:pt x="10" y="24"/>
                      <a:pt x="2" y="20"/>
                    </a:cubicBezTo>
                    <a:cubicBezTo>
                      <a:pt x="0" y="4"/>
                      <a:pt x="15" y="5"/>
                      <a:pt x="24" y="1"/>
                    </a:cubicBezTo>
                    <a:cubicBezTo>
                      <a:pt x="28" y="0"/>
                      <a:pt x="31" y="4"/>
                      <a:pt x="33" y="8"/>
                    </a:cubicBezTo>
                    <a:cubicBezTo>
                      <a:pt x="35" y="14"/>
                      <a:pt x="27" y="13"/>
                      <a:pt x="25" y="17"/>
                    </a:cubicBezTo>
                    <a:close/>
                  </a:path>
                </a:pathLst>
              </a:custGeom>
              <a:solidFill>
                <a:srgbClr val="ECF2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5" name="Group 53"/>
            <p:cNvGrpSpPr>
              <a:grpSpLocks noChangeAspect="1"/>
            </p:cNvGrpSpPr>
            <p:nvPr/>
          </p:nvGrpSpPr>
          <p:grpSpPr bwMode="auto">
            <a:xfrm>
              <a:off x="8225230" y="5995256"/>
              <a:ext cx="1715030" cy="450187"/>
              <a:chOff x="1560" y="1757"/>
              <a:chExt cx="4315" cy="1205"/>
            </a:xfrm>
          </p:grpSpPr>
          <p:sp>
            <p:nvSpPr>
              <p:cNvPr id="58" name="Freeform 55"/>
              <p:cNvSpPr>
                <a:spLocks/>
              </p:cNvSpPr>
              <p:nvPr/>
            </p:nvSpPr>
            <p:spPr bwMode="auto">
              <a:xfrm>
                <a:off x="5225" y="1838"/>
                <a:ext cx="621" cy="823"/>
              </a:xfrm>
              <a:custGeom>
                <a:avLst/>
                <a:gdLst>
                  <a:gd name="T0" fmla="*/ 101 w 335"/>
                  <a:gd name="T1" fmla="*/ 357 h 419"/>
                  <a:gd name="T2" fmla="*/ 161 w 335"/>
                  <a:gd name="T3" fmla="*/ 334 h 419"/>
                  <a:gd name="T4" fmla="*/ 107 w 335"/>
                  <a:gd name="T5" fmla="*/ 323 h 419"/>
                  <a:gd name="T6" fmla="*/ 65 w 335"/>
                  <a:gd name="T7" fmla="*/ 282 h 419"/>
                  <a:gd name="T8" fmla="*/ 133 w 335"/>
                  <a:gd name="T9" fmla="*/ 275 h 419"/>
                  <a:gd name="T10" fmla="*/ 165 w 335"/>
                  <a:gd name="T11" fmla="*/ 241 h 419"/>
                  <a:gd name="T12" fmla="*/ 150 w 335"/>
                  <a:gd name="T13" fmla="*/ 240 h 419"/>
                  <a:gd name="T14" fmla="*/ 107 w 335"/>
                  <a:gd name="T15" fmla="*/ 256 h 419"/>
                  <a:gd name="T16" fmla="*/ 97 w 335"/>
                  <a:gd name="T17" fmla="*/ 222 h 419"/>
                  <a:gd name="T18" fmla="*/ 239 w 335"/>
                  <a:gd name="T19" fmla="*/ 187 h 419"/>
                  <a:gd name="T20" fmla="*/ 139 w 335"/>
                  <a:gd name="T21" fmla="*/ 203 h 419"/>
                  <a:gd name="T22" fmla="*/ 95 w 335"/>
                  <a:gd name="T23" fmla="*/ 212 h 419"/>
                  <a:gd name="T24" fmla="*/ 45 w 335"/>
                  <a:gd name="T25" fmla="*/ 283 h 419"/>
                  <a:gd name="T26" fmla="*/ 1 w 335"/>
                  <a:gd name="T27" fmla="*/ 271 h 419"/>
                  <a:gd name="T28" fmla="*/ 37 w 335"/>
                  <a:gd name="T29" fmla="*/ 188 h 419"/>
                  <a:gd name="T30" fmla="*/ 57 w 335"/>
                  <a:gd name="T31" fmla="*/ 106 h 419"/>
                  <a:gd name="T32" fmla="*/ 64 w 335"/>
                  <a:gd name="T33" fmla="*/ 68 h 419"/>
                  <a:gd name="T34" fmla="*/ 99 w 335"/>
                  <a:gd name="T35" fmla="*/ 98 h 419"/>
                  <a:gd name="T36" fmla="*/ 98 w 335"/>
                  <a:gd name="T37" fmla="*/ 162 h 419"/>
                  <a:gd name="T38" fmla="*/ 98 w 335"/>
                  <a:gd name="T39" fmla="*/ 64 h 419"/>
                  <a:gd name="T40" fmla="*/ 134 w 335"/>
                  <a:gd name="T41" fmla="*/ 34 h 419"/>
                  <a:gd name="T42" fmla="*/ 184 w 335"/>
                  <a:gd name="T43" fmla="*/ 26 h 419"/>
                  <a:gd name="T44" fmla="*/ 200 w 335"/>
                  <a:gd name="T45" fmla="*/ 2 h 419"/>
                  <a:gd name="T46" fmla="*/ 227 w 335"/>
                  <a:gd name="T47" fmla="*/ 47 h 419"/>
                  <a:gd name="T48" fmla="*/ 217 w 335"/>
                  <a:gd name="T49" fmla="*/ 69 h 419"/>
                  <a:gd name="T50" fmla="*/ 225 w 335"/>
                  <a:gd name="T51" fmla="*/ 74 h 419"/>
                  <a:gd name="T52" fmla="*/ 257 w 335"/>
                  <a:gd name="T53" fmla="*/ 47 h 419"/>
                  <a:gd name="T54" fmla="*/ 295 w 335"/>
                  <a:gd name="T55" fmla="*/ 92 h 419"/>
                  <a:gd name="T56" fmla="*/ 268 w 335"/>
                  <a:gd name="T57" fmla="*/ 149 h 419"/>
                  <a:gd name="T58" fmla="*/ 323 w 335"/>
                  <a:gd name="T59" fmla="*/ 170 h 419"/>
                  <a:gd name="T60" fmla="*/ 308 w 335"/>
                  <a:gd name="T61" fmla="*/ 213 h 419"/>
                  <a:gd name="T62" fmla="*/ 246 w 335"/>
                  <a:gd name="T63" fmla="*/ 230 h 419"/>
                  <a:gd name="T64" fmla="*/ 214 w 335"/>
                  <a:gd name="T65" fmla="*/ 250 h 419"/>
                  <a:gd name="T66" fmla="*/ 213 w 335"/>
                  <a:gd name="T67" fmla="*/ 263 h 419"/>
                  <a:gd name="T68" fmla="*/ 263 w 335"/>
                  <a:gd name="T69" fmla="*/ 256 h 419"/>
                  <a:gd name="T70" fmla="*/ 295 w 335"/>
                  <a:gd name="T71" fmla="*/ 299 h 419"/>
                  <a:gd name="T72" fmla="*/ 241 w 335"/>
                  <a:gd name="T73" fmla="*/ 306 h 419"/>
                  <a:gd name="T74" fmla="*/ 191 w 335"/>
                  <a:gd name="T75" fmla="*/ 396 h 419"/>
                  <a:gd name="T76" fmla="*/ 120 w 335"/>
                  <a:gd name="T77" fmla="*/ 383 h 419"/>
                  <a:gd name="T78" fmla="*/ 99 w 335"/>
                  <a:gd name="T79" fmla="*/ 357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5" h="419">
                    <a:moveTo>
                      <a:pt x="99" y="357"/>
                    </a:moveTo>
                    <a:cubicBezTo>
                      <a:pt x="100" y="358"/>
                      <a:pt x="100" y="358"/>
                      <a:pt x="101" y="357"/>
                    </a:cubicBezTo>
                    <a:cubicBezTo>
                      <a:pt x="112" y="350"/>
                      <a:pt x="124" y="354"/>
                      <a:pt x="136" y="353"/>
                    </a:cubicBezTo>
                    <a:cubicBezTo>
                      <a:pt x="152" y="351"/>
                      <a:pt x="159" y="347"/>
                      <a:pt x="161" y="334"/>
                    </a:cubicBezTo>
                    <a:cubicBezTo>
                      <a:pt x="164" y="322"/>
                      <a:pt x="159" y="316"/>
                      <a:pt x="147" y="316"/>
                    </a:cubicBezTo>
                    <a:cubicBezTo>
                      <a:pt x="133" y="317"/>
                      <a:pt x="120" y="319"/>
                      <a:pt x="107" y="323"/>
                    </a:cubicBezTo>
                    <a:cubicBezTo>
                      <a:pt x="88" y="330"/>
                      <a:pt x="72" y="324"/>
                      <a:pt x="59" y="310"/>
                    </a:cubicBezTo>
                    <a:cubicBezTo>
                      <a:pt x="48" y="298"/>
                      <a:pt x="50" y="288"/>
                      <a:pt x="65" y="282"/>
                    </a:cubicBezTo>
                    <a:cubicBezTo>
                      <a:pt x="72" y="278"/>
                      <a:pt x="80" y="278"/>
                      <a:pt x="88" y="278"/>
                    </a:cubicBezTo>
                    <a:cubicBezTo>
                      <a:pt x="103" y="278"/>
                      <a:pt x="118" y="278"/>
                      <a:pt x="133" y="275"/>
                    </a:cubicBezTo>
                    <a:cubicBezTo>
                      <a:pt x="140" y="274"/>
                      <a:pt x="145" y="273"/>
                      <a:pt x="144" y="264"/>
                    </a:cubicBezTo>
                    <a:cubicBezTo>
                      <a:pt x="143" y="250"/>
                      <a:pt x="157" y="248"/>
                      <a:pt x="165" y="241"/>
                    </a:cubicBezTo>
                    <a:cubicBezTo>
                      <a:pt x="168" y="239"/>
                      <a:pt x="171" y="239"/>
                      <a:pt x="172" y="234"/>
                    </a:cubicBezTo>
                    <a:cubicBezTo>
                      <a:pt x="164" y="234"/>
                      <a:pt x="157" y="238"/>
                      <a:pt x="150" y="240"/>
                    </a:cubicBezTo>
                    <a:cubicBezTo>
                      <a:pt x="142" y="242"/>
                      <a:pt x="135" y="244"/>
                      <a:pt x="128" y="250"/>
                    </a:cubicBezTo>
                    <a:cubicBezTo>
                      <a:pt x="122" y="255"/>
                      <a:pt x="115" y="256"/>
                      <a:pt x="107" y="256"/>
                    </a:cubicBezTo>
                    <a:cubicBezTo>
                      <a:pt x="97" y="255"/>
                      <a:pt x="86" y="254"/>
                      <a:pt x="83" y="243"/>
                    </a:cubicBezTo>
                    <a:cubicBezTo>
                      <a:pt x="80" y="231"/>
                      <a:pt x="90" y="227"/>
                      <a:pt x="97" y="222"/>
                    </a:cubicBezTo>
                    <a:cubicBezTo>
                      <a:pt x="106" y="216"/>
                      <a:pt x="114" y="209"/>
                      <a:pt x="126" y="207"/>
                    </a:cubicBezTo>
                    <a:cubicBezTo>
                      <a:pt x="164" y="196"/>
                      <a:pt x="202" y="191"/>
                      <a:pt x="239" y="187"/>
                    </a:cubicBezTo>
                    <a:cubicBezTo>
                      <a:pt x="221" y="185"/>
                      <a:pt x="201" y="189"/>
                      <a:pt x="180" y="191"/>
                    </a:cubicBezTo>
                    <a:cubicBezTo>
                      <a:pt x="166" y="191"/>
                      <a:pt x="152" y="194"/>
                      <a:pt x="139" y="203"/>
                    </a:cubicBezTo>
                    <a:cubicBezTo>
                      <a:pt x="130" y="209"/>
                      <a:pt x="118" y="206"/>
                      <a:pt x="107" y="210"/>
                    </a:cubicBezTo>
                    <a:cubicBezTo>
                      <a:pt x="103" y="211"/>
                      <a:pt x="99" y="211"/>
                      <a:pt x="95" y="212"/>
                    </a:cubicBezTo>
                    <a:cubicBezTo>
                      <a:pt x="78" y="214"/>
                      <a:pt x="67" y="224"/>
                      <a:pt x="64" y="241"/>
                    </a:cubicBezTo>
                    <a:cubicBezTo>
                      <a:pt x="61" y="257"/>
                      <a:pt x="52" y="270"/>
                      <a:pt x="45" y="283"/>
                    </a:cubicBezTo>
                    <a:cubicBezTo>
                      <a:pt x="38" y="294"/>
                      <a:pt x="29" y="299"/>
                      <a:pt x="17" y="296"/>
                    </a:cubicBezTo>
                    <a:cubicBezTo>
                      <a:pt x="5" y="292"/>
                      <a:pt x="0" y="283"/>
                      <a:pt x="1" y="271"/>
                    </a:cubicBezTo>
                    <a:cubicBezTo>
                      <a:pt x="4" y="250"/>
                      <a:pt x="7" y="229"/>
                      <a:pt x="8" y="208"/>
                    </a:cubicBezTo>
                    <a:cubicBezTo>
                      <a:pt x="9" y="195"/>
                      <a:pt x="24" y="186"/>
                      <a:pt x="37" y="188"/>
                    </a:cubicBezTo>
                    <a:cubicBezTo>
                      <a:pt x="52" y="191"/>
                      <a:pt x="58" y="188"/>
                      <a:pt x="60" y="173"/>
                    </a:cubicBezTo>
                    <a:cubicBezTo>
                      <a:pt x="63" y="150"/>
                      <a:pt x="60" y="128"/>
                      <a:pt x="57" y="106"/>
                    </a:cubicBezTo>
                    <a:cubicBezTo>
                      <a:pt x="56" y="99"/>
                      <a:pt x="56" y="92"/>
                      <a:pt x="55" y="85"/>
                    </a:cubicBezTo>
                    <a:cubicBezTo>
                      <a:pt x="55" y="78"/>
                      <a:pt x="56" y="70"/>
                      <a:pt x="64" y="68"/>
                    </a:cubicBezTo>
                    <a:cubicBezTo>
                      <a:pt x="72" y="65"/>
                      <a:pt x="79" y="68"/>
                      <a:pt x="84" y="74"/>
                    </a:cubicBezTo>
                    <a:cubicBezTo>
                      <a:pt x="90" y="81"/>
                      <a:pt x="95" y="89"/>
                      <a:pt x="99" y="98"/>
                    </a:cubicBezTo>
                    <a:cubicBezTo>
                      <a:pt x="101" y="111"/>
                      <a:pt x="99" y="123"/>
                      <a:pt x="98" y="135"/>
                    </a:cubicBezTo>
                    <a:cubicBezTo>
                      <a:pt x="97" y="144"/>
                      <a:pt x="96" y="153"/>
                      <a:pt x="98" y="162"/>
                    </a:cubicBezTo>
                    <a:cubicBezTo>
                      <a:pt x="99" y="132"/>
                      <a:pt x="101" y="103"/>
                      <a:pt x="100" y="74"/>
                    </a:cubicBezTo>
                    <a:cubicBezTo>
                      <a:pt x="99" y="71"/>
                      <a:pt x="98" y="67"/>
                      <a:pt x="98" y="64"/>
                    </a:cubicBezTo>
                    <a:cubicBezTo>
                      <a:pt x="96" y="39"/>
                      <a:pt x="99" y="36"/>
                      <a:pt x="123" y="35"/>
                    </a:cubicBezTo>
                    <a:cubicBezTo>
                      <a:pt x="127" y="35"/>
                      <a:pt x="131" y="36"/>
                      <a:pt x="134" y="34"/>
                    </a:cubicBezTo>
                    <a:cubicBezTo>
                      <a:pt x="144" y="28"/>
                      <a:pt x="154" y="30"/>
                      <a:pt x="165" y="35"/>
                    </a:cubicBezTo>
                    <a:cubicBezTo>
                      <a:pt x="178" y="41"/>
                      <a:pt x="180" y="39"/>
                      <a:pt x="184" y="26"/>
                    </a:cubicBezTo>
                    <a:cubicBezTo>
                      <a:pt x="185" y="24"/>
                      <a:pt x="184" y="26"/>
                      <a:pt x="185" y="25"/>
                    </a:cubicBezTo>
                    <a:cubicBezTo>
                      <a:pt x="188" y="16"/>
                      <a:pt x="188" y="3"/>
                      <a:pt x="200" y="2"/>
                    </a:cubicBezTo>
                    <a:cubicBezTo>
                      <a:pt x="214" y="0"/>
                      <a:pt x="221" y="10"/>
                      <a:pt x="228" y="19"/>
                    </a:cubicBezTo>
                    <a:cubicBezTo>
                      <a:pt x="236" y="29"/>
                      <a:pt x="233" y="38"/>
                      <a:pt x="227" y="47"/>
                    </a:cubicBezTo>
                    <a:cubicBezTo>
                      <a:pt x="226" y="48"/>
                      <a:pt x="225" y="49"/>
                      <a:pt x="224" y="51"/>
                    </a:cubicBezTo>
                    <a:cubicBezTo>
                      <a:pt x="221" y="57"/>
                      <a:pt x="211" y="61"/>
                      <a:pt x="217" y="69"/>
                    </a:cubicBezTo>
                    <a:cubicBezTo>
                      <a:pt x="223" y="78"/>
                      <a:pt x="226" y="92"/>
                      <a:pt x="243" y="88"/>
                    </a:cubicBezTo>
                    <a:cubicBezTo>
                      <a:pt x="238" y="81"/>
                      <a:pt x="230" y="79"/>
                      <a:pt x="225" y="74"/>
                    </a:cubicBezTo>
                    <a:cubicBezTo>
                      <a:pt x="217" y="65"/>
                      <a:pt x="218" y="62"/>
                      <a:pt x="228" y="54"/>
                    </a:cubicBezTo>
                    <a:cubicBezTo>
                      <a:pt x="238" y="52"/>
                      <a:pt x="248" y="50"/>
                      <a:pt x="257" y="47"/>
                    </a:cubicBezTo>
                    <a:cubicBezTo>
                      <a:pt x="270" y="43"/>
                      <a:pt x="280" y="46"/>
                      <a:pt x="289" y="56"/>
                    </a:cubicBezTo>
                    <a:cubicBezTo>
                      <a:pt x="298" y="67"/>
                      <a:pt x="301" y="79"/>
                      <a:pt x="295" y="92"/>
                    </a:cubicBezTo>
                    <a:cubicBezTo>
                      <a:pt x="288" y="105"/>
                      <a:pt x="283" y="119"/>
                      <a:pt x="275" y="132"/>
                    </a:cubicBezTo>
                    <a:cubicBezTo>
                      <a:pt x="272" y="137"/>
                      <a:pt x="268" y="142"/>
                      <a:pt x="268" y="149"/>
                    </a:cubicBezTo>
                    <a:cubicBezTo>
                      <a:pt x="280" y="150"/>
                      <a:pt x="293" y="148"/>
                      <a:pt x="304" y="155"/>
                    </a:cubicBezTo>
                    <a:cubicBezTo>
                      <a:pt x="311" y="160"/>
                      <a:pt x="317" y="164"/>
                      <a:pt x="323" y="170"/>
                    </a:cubicBezTo>
                    <a:cubicBezTo>
                      <a:pt x="330" y="177"/>
                      <a:pt x="335" y="185"/>
                      <a:pt x="332" y="195"/>
                    </a:cubicBezTo>
                    <a:cubicBezTo>
                      <a:pt x="328" y="206"/>
                      <a:pt x="319" y="212"/>
                      <a:pt x="308" y="213"/>
                    </a:cubicBezTo>
                    <a:cubicBezTo>
                      <a:pt x="299" y="215"/>
                      <a:pt x="290" y="214"/>
                      <a:pt x="282" y="214"/>
                    </a:cubicBezTo>
                    <a:cubicBezTo>
                      <a:pt x="267" y="214"/>
                      <a:pt x="254" y="216"/>
                      <a:pt x="246" y="230"/>
                    </a:cubicBezTo>
                    <a:cubicBezTo>
                      <a:pt x="243" y="234"/>
                      <a:pt x="238" y="237"/>
                      <a:pt x="234" y="238"/>
                    </a:cubicBezTo>
                    <a:cubicBezTo>
                      <a:pt x="226" y="241"/>
                      <a:pt x="220" y="245"/>
                      <a:pt x="214" y="250"/>
                    </a:cubicBezTo>
                    <a:cubicBezTo>
                      <a:pt x="213" y="252"/>
                      <a:pt x="211" y="253"/>
                      <a:pt x="210" y="255"/>
                    </a:cubicBezTo>
                    <a:cubicBezTo>
                      <a:pt x="207" y="259"/>
                      <a:pt x="206" y="263"/>
                      <a:pt x="213" y="263"/>
                    </a:cubicBezTo>
                    <a:cubicBezTo>
                      <a:pt x="219" y="264"/>
                      <a:pt x="225" y="262"/>
                      <a:pt x="230" y="261"/>
                    </a:cubicBezTo>
                    <a:cubicBezTo>
                      <a:pt x="241" y="259"/>
                      <a:pt x="252" y="259"/>
                      <a:pt x="263" y="256"/>
                    </a:cubicBezTo>
                    <a:cubicBezTo>
                      <a:pt x="273" y="253"/>
                      <a:pt x="281" y="259"/>
                      <a:pt x="287" y="267"/>
                    </a:cubicBezTo>
                    <a:cubicBezTo>
                      <a:pt x="293" y="276"/>
                      <a:pt x="299" y="287"/>
                      <a:pt x="295" y="299"/>
                    </a:cubicBezTo>
                    <a:cubicBezTo>
                      <a:pt x="292" y="307"/>
                      <a:pt x="284" y="309"/>
                      <a:pt x="276" y="310"/>
                    </a:cubicBezTo>
                    <a:cubicBezTo>
                      <a:pt x="264" y="311"/>
                      <a:pt x="253" y="308"/>
                      <a:pt x="241" y="306"/>
                    </a:cubicBezTo>
                    <a:cubicBezTo>
                      <a:pt x="221" y="302"/>
                      <a:pt x="217" y="306"/>
                      <a:pt x="216" y="326"/>
                    </a:cubicBezTo>
                    <a:cubicBezTo>
                      <a:pt x="215" y="352"/>
                      <a:pt x="208" y="376"/>
                      <a:pt x="191" y="396"/>
                    </a:cubicBezTo>
                    <a:cubicBezTo>
                      <a:pt x="181" y="408"/>
                      <a:pt x="169" y="419"/>
                      <a:pt x="150" y="412"/>
                    </a:cubicBezTo>
                    <a:cubicBezTo>
                      <a:pt x="139" y="403"/>
                      <a:pt x="134" y="389"/>
                      <a:pt x="120" y="383"/>
                    </a:cubicBezTo>
                    <a:cubicBezTo>
                      <a:pt x="113" y="381"/>
                      <a:pt x="107" y="378"/>
                      <a:pt x="102" y="372"/>
                    </a:cubicBezTo>
                    <a:cubicBezTo>
                      <a:pt x="98" y="368"/>
                      <a:pt x="94" y="363"/>
                      <a:pt x="99" y="357"/>
                    </a:cubicBezTo>
                    <a:close/>
                  </a:path>
                </a:pathLst>
              </a:custGeom>
              <a:solidFill>
                <a:srgbClr val="0447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6"/>
              <p:cNvSpPr>
                <a:spLocks/>
              </p:cNvSpPr>
              <p:nvPr/>
            </p:nvSpPr>
            <p:spPr bwMode="auto">
              <a:xfrm>
                <a:off x="2865" y="1801"/>
                <a:ext cx="557" cy="890"/>
              </a:xfrm>
              <a:custGeom>
                <a:avLst/>
                <a:gdLst>
                  <a:gd name="T0" fmla="*/ 121 w 301"/>
                  <a:gd name="T1" fmla="*/ 70 h 453"/>
                  <a:gd name="T2" fmla="*/ 118 w 301"/>
                  <a:gd name="T3" fmla="*/ 37 h 453"/>
                  <a:gd name="T4" fmla="*/ 156 w 301"/>
                  <a:gd name="T5" fmla="*/ 5 h 453"/>
                  <a:gd name="T6" fmla="*/ 183 w 301"/>
                  <a:gd name="T7" fmla="*/ 42 h 453"/>
                  <a:gd name="T8" fmla="*/ 183 w 301"/>
                  <a:gd name="T9" fmla="*/ 51 h 453"/>
                  <a:gd name="T10" fmla="*/ 217 w 301"/>
                  <a:gd name="T11" fmla="*/ 81 h 453"/>
                  <a:gd name="T12" fmla="*/ 236 w 301"/>
                  <a:gd name="T13" fmla="*/ 75 h 453"/>
                  <a:gd name="T14" fmla="*/ 297 w 301"/>
                  <a:gd name="T15" fmla="*/ 107 h 453"/>
                  <a:gd name="T16" fmla="*/ 283 w 301"/>
                  <a:gd name="T17" fmla="*/ 133 h 453"/>
                  <a:gd name="T18" fmla="*/ 258 w 301"/>
                  <a:gd name="T19" fmla="*/ 156 h 453"/>
                  <a:gd name="T20" fmla="*/ 256 w 301"/>
                  <a:gd name="T21" fmla="*/ 171 h 453"/>
                  <a:gd name="T22" fmla="*/ 229 w 301"/>
                  <a:gd name="T23" fmla="*/ 213 h 453"/>
                  <a:gd name="T24" fmla="*/ 186 w 301"/>
                  <a:gd name="T25" fmla="*/ 225 h 453"/>
                  <a:gd name="T26" fmla="*/ 175 w 301"/>
                  <a:gd name="T27" fmla="*/ 241 h 453"/>
                  <a:gd name="T28" fmla="*/ 169 w 301"/>
                  <a:gd name="T29" fmla="*/ 388 h 453"/>
                  <a:gd name="T30" fmla="*/ 154 w 301"/>
                  <a:gd name="T31" fmla="*/ 439 h 453"/>
                  <a:gd name="T32" fmla="*/ 127 w 301"/>
                  <a:gd name="T33" fmla="*/ 437 h 453"/>
                  <a:gd name="T34" fmla="*/ 118 w 301"/>
                  <a:gd name="T35" fmla="*/ 384 h 453"/>
                  <a:gd name="T36" fmla="*/ 117 w 301"/>
                  <a:gd name="T37" fmla="*/ 255 h 453"/>
                  <a:gd name="T38" fmla="*/ 100 w 301"/>
                  <a:gd name="T39" fmla="*/ 244 h 453"/>
                  <a:gd name="T40" fmla="*/ 64 w 301"/>
                  <a:gd name="T41" fmla="*/ 268 h 453"/>
                  <a:gd name="T42" fmla="*/ 27 w 301"/>
                  <a:gd name="T43" fmla="*/ 262 h 453"/>
                  <a:gd name="T44" fmla="*/ 7 w 301"/>
                  <a:gd name="T45" fmla="*/ 224 h 453"/>
                  <a:gd name="T46" fmla="*/ 3 w 301"/>
                  <a:gd name="T47" fmla="*/ 206 h 453"/>
                  <a:gd name="T48" fmla="*/ 19 w 301"/>
                  <a:gd name="T49" fmla="*/ 147 h 453"/>
                  <a:gd name="T50" fmla="*/ 56 w 301"/>
                  <a:gd name="T51" fmla="*/ 127 h 453"/>
                  <a:gd name="T52" fmla="*/ 75 w 301"/>
                  <a:gd name="T53" fmla="*/ 124 h 453"/>
                  <a:gd name="T54" fmla="*/ 108 w 301"/>
                  <a:gd name="T55" fmla="*/ 105 h 453"/>
                  <a:gd name="T56" fmla="*/ 122 w 301"/>
                  <a:gd name="T57" fmla="*/ 80 h 453"/>
                  <a:gd name="T58" fmla="*/ 121 w 301"/>
                  <a:gd name="T59" fmla="*/ 7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01" h="453">
                    <a:moveTo>
                      <a:pt x="121" y="70"/>
                    </a:moveTo>
                    <a:cubicBezTo>
                      <a:pt x="120" y="60"/>
                      <a:pt x="121" y="49"/>
                      <a:pt x="118" y="37"/>
                    </a:cubicBezTo>
                    <a:cubicBezTo>
                      <a:pt x="114" y="21"/>
                      <a:pt x="139" y="0"/>
                      <a:pt x="156" y="5"/>
                    </a:cubicBezTo>
                    <a:cubicBezTo>
                      <a:pt x="175" y="10"/>
                      <a:pt x="184" y="22"/>
                      <a:pt x="183" y="42"/>
                    </a:cubicBezTo>
                    <a:cubicBezTo>
                      <a:pt x="183" y="45"/>
                      <a:pt x="183" y="48"/>
                      <a:pt x="183" y="51"/>
                    </a:cubicBezTo>
                    <a:cubicBezTo>
                      <a:pt x="181" y="83"/>
                      <a:pt x="184" y="87"/>
                      <a:pt x="217" y="81"/>
                    </a:cubicBezTo>
                    <a:cubicBezTo>
                      <a:pt x="223" y="80"/>
                      <a:pt x="230" y="77"/>
                      <a:pt x="236" y="75"/>
                    </a:cubicBezTo>
                    <a:cubicBezTo>
                      <a:pt x="260" y="65"/>
                      <a:pt x="291" y="81"/>
                      <a:pt x="297" y="107"/>
                    </a:cubicBezTo>
                    <a:cubicBezTo>
                      <a:pt x="301" y="120"/>
                      <a:pt x="294" y="129"/>
                      <a:pt x="283" y="133"/>
                    </a:cubicBezTo>
                    <a:cubicBezTo>
                      <a:pt x="271" y="137"/>
                      <a:pt x="265" y="146"/>
                      <a:pt x="258" y="156"/>
                    </a:cubicBezTo>
                    <a:cubicBezTo>
                      <a:pt x="254" y="160"/>
                      <a:pt x="253" y="165"/>
                      <a:pt x="256" y="171"/>
                    </a:cubicBezTo>
                    <a:cubicBezTo>
                      <a:pt x="265" y="192"/>
                      <a:pt x="252" y="212"/>
                      <a:pt x="229" y="213"/>
                    </a:cubicBezTo>
                    <a:cubicBezTo>
                      <a:pt x="213" y="214"/>
                      <a:pt x="199" y="219"/>
                      <a:pt x="186" y="225"/>
                    </a:cubicBezTo>
                    <a:cubicBezTo>
                      <a:pt x="179" y="229"/>
                      <a:pt x="176" y="233"/>
                      <a:pt x="175" y="241"/>
                    </a:cubicBezTo>
                    <a:cubicBezTo>
                      <a:pt x="174" y="290"/>
                      <a:pt x="172" y="339"/>
                      <a:pt x="169" y="388"/>
                    </a:cubicBezTo>
                    <a:cubicBezTo>
                      <a:pt x="168" y="406"/>
                      <a:pt x="164" y="424"/>
                      <a:pt x="154" y="439"/>
                    </a:cubicBezTo>
                    <a:cubicBezTo>
                      <a:pt x="144" y="453"/>
                      <a:pt x="134" y="452"/>
                      <a:pt x="127" y="437"/>
                    </a:cubicBezTo>
                    <a:cubicBezTo>
                      <a:pt x="120" y="420"/>
                      <a:pt x="118" y="402"/>
                      <a:pt x="118" y="384"/>
                    </a:cubicBezTo>
                    <a:cubicBezTo>
                      <a:pt x="118" y="341"/>
                      <a:pt x="117" y="298"/>
                      <a:pt x="117" y="255"/>
                    </a:cubicBezTo>
                    <a:cubicBezTo>
                      <a:pt x="117" y="241"/>
                      <a:pt x="112" y="239"/>
                      <a:pt x="100" y="244"/>
                    </a:cubicBezTo>
                    <a:cubicBezTo>
                      <a:pt x="87" y="251"/>
                      <a:pt x="73" y="254"/>
                      <a:pt x="64" y="268"/>
                    </a:cubicBezTo>
                    <a:cubicBezTo>
                      <a:pt x="56" y="280"/>
                      <a:pt x="33" y="275"/>
                      <a:pt x="27" y="262"/>
                    </a:cubicBezTo>
                    <a:cubicBezTo>
                      <a:pt x="22" y="248"/>
                      <a:pt x="15" y="236"/>
                      <a:pt x="7" y="224"/>
                    </a:cubicBezTo>
                    <a:cubicBezTo>
                      <a:pt x="3" y="219"/>
                      <a:pt x="0" y="212"/>
                      <a:pt x="3" y="206"/>
                    </a:cubicBezTo>
                    <a:cubicBezTo>
                      <a:pt x="13" y="187"/>
                      <a:pt x="13" y="166"/>
                      <a:pt x="19" y="147"/>
                    </a:cubicBezTo>
                    <a:cubicBezTo>
                      <a:pt x="24" y="126"/>
                      <a:pt x="37" y="119"/>
                      <a:pt x="56" y="127"/>
                    </a:cubicBezTo>
                    <a:cubicBezTo>
                      <a:pt x="64" y="129"/>
                      <a:pt x="69" y="127"/>
                      <a:pt x="75" y="124"/>
                    </a:cubicBezTo>
                    <a:cubicBezTo>
                      <a:pt x="86" y="117"/>
                      <a:pt x="96" y="109"/>
                      <a:pt x="108" y="105"/>
                    </a:cubicBezTo>
                    <a:cubicBezTo>
                      <a:pt x="121" y="100"/>
                      <a:pt x="126" y="93"/>
                      <a:pt x="122" y="80"/>
                    </a:cubicBezTo>
                    <a:cubicBezTo>
                      <a:pt x="121" y="77"/>
                      <a:pt x="122" y="74"/>
                      <a:pt x="121" y="70"/>
                    </a:cubicBezTo>
                    <a:close/>
                  </a:path>
                </a:pathLst>
              </a:custGeom>
              <a:solidFill>
                <a:srgbClr val="0247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7"/>
              <p:cNvSpPr>
                <a:spLocks/>
              </p:cNvSpPr>
              <p:nvPr/>
            </p:nvSpPr>
            <p:spPr bwMode="auto">
              <a:xfrm>
                <a:off x="4356" y="1928"/>
                <a:ext cx="650" cy="627"/>
              </a:xfrm>
              <a:custGeom>
                <a:avLst/>
                <a:gdLst>
                  <a:gd name="T0" fmla="*/ 240 w 351"/>
                  <a:gd name="T1" fmla="*/ 238 h 319"/>
                  <a:gd name="T2" fmla="*/ 329 w 351"/>
                  <a:gd name="T3" fmla="*/ 288 h 319"/>
                  <a:gd name="T4" fmla="*/ 351 w 351"/>
                  <a:gd name="T5" fmla="*/ 299 h 319"/>
                  <a:gd name="T6" fmla="*/ 329 w 351"/>
                  <a:gd name="T7" fmla="*/ 310 h 319"/>
                  <a:gd name="T8" fmla="*/ 263 w 351"/>
                  <a:gd name="T9" fmla="*/ 318 h 319"/>
                  <a:gd name="T10" fmla="*/ 222 w 351"/>
                  <a:gd name="T11" fmla="*/ 298 h 319"/>
                  <a:gd name="T12" fmla="*/ 144 w 351"/>
                  <a:gd name="T13" fmla="*/ 185 h 319"/>
                  <a:gd name="T14" fmla="*/ 98 w 351"/>
                  <a:gd name="T15" fmla="*/ 262 h 319"/>
                  <a:gd name="T16" fmla="*/ 63 w 351"/>
                  <a:gd name="T17" fmla="*/ 284 h 319"/>
                  <a:gd name="T18" fmla="*/ 7 w 351"/>
                  <a:gd name="T19" fmla="*/ 261 h 319"/>
                  <a:gd name="T20" fmla="*/ 1 w 351"/>
                  <a:gd name="T21" fmla="*/ 251 h 319"/>
                  <a:gd name="T22" fmla="*/ 14 w 351"/>
                  <a:gd name="T23" fmla="*/ 247 h 319"/>
                  <a:gd name="T24" fmla="*/ 100 w 351"/>
                  <a:gd name="T25" fmla="*/ 181 h 319"/>
                  <a:gd name="T26" fmla="*/ 84 w 351"/>
                  <a:gd name="T27" fmla="*/ 162 h 319"/>
                  <a:gd name="T28" fmla="*/ 72 w 351"/>
                  <a:gd name="T29" fmla="*/ 164 h 319"/>
                  <a:gd name="T30" fmla="*/ 18 w 351"/>
                  <a:gd name="T31" fmla="*/ 122 h 319"/>
                  <a:gd name="T32" fmla="*/ 44 w 351"/>
                  <a:gd name="T33" fmla="*/ 92 h 319"/>
                  <a:gd name="T34" fmla="*/ 98 w 351"/>
                  <a:gd name="T35" fmla="*/ 96 h 319"/>
                  <a:gd name="T36" fmla="*/ 113 w 351"/>
                  <a:gd name="T37" fmla="*/ 79 h 319"/>
                  <a:gd name="T38" fmla="*/ 110 w 351"/>
                  <a:gd name="T39" fmla="*/ 40 h 319"/>
                  <a:gd name="T40" fmla="*/ 150 w 351"/>
                  <a:gd name="T41" fmla="*/ 6 h 319"/>
                  <a:gd name="T42" fmla="*/ 179 w 351"/>
                  <a:gd name="T43" fmla="*/ 53 h 319"/>
                  <a:gd name="T44" fmla="*/ 202 w 351"/>
                  <a:gd name="T45" fmla="*/ 73 h 319"/>
                  <a:gd name="T46" fmla="*/ 210 w 351"/>
                  <a:gd name="T47" fmla="*/ 70 h 319"/>
                  <a:gd name="T48" fmla="*/ 253 w 351"/>
                  <a:gd name="T49" fmla="*/ 82 h 319"/>
                  <a:gd name="T50" fmla="*/ 245 w 351"/>
                  <a:gd name="T51" fmla="*/ 102 h 319"/>
                  <a:gd name="T52" fmla="*/ 184 w 351"/>
                  <a:gd name="T53" fmla="*/ 130 h 319"/>
                  <a:gd name="T54" fmla="*/ 174 w 351"/>
                  <a:gd name="T55" fmla="*/ 155 h 319"/>
                  <a:gd name="T56" fmla="*/ 199 w 351"/>
                  <a:gd name="T57" fmla="*/ 194 h 319"/>
                  <a:gd name="T58" fmla="*/ 240 w 351"/>
                  <a:gd name="T59" fmla="*/ 23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1" h="319">
                    <a:moveTo>
                      <a:pt x="240" y="238"/>
                    </a:moveTo>
                    <a:cubicBezTo>
                      <a:pt x="265" y="264"/>
                      <a:pt x="295" y="280"/>
                      <a:pt x="329" y="288"/>
                    </a:cubicBezTo>
                    <a:cubicBezTo>
                      <a:pt x="337" y="290"/>
                      <a:pt x="351" y="290"/>
                      <a:pt x="351" y="299"/>
                    </a:cubicBezTo>
                    <a:cubicBezTo>
                      <a:pt x="351" y="308"/>
                      <a:pt x="337" y="308"/>
                      <a:pt x="329" y="310"/>
                    </a:cubicBezTo>
                    <a:cubicBezTo>
                      <a:pt x="307" y="316"/>
                      <a:pt x="286" y="318"/>
                      <a:pt x="263" y="318"/>
                    </a:cubicBezTo>
                    <a:cubicBezTo>
                      <a:pt x="246" y="319"/>
                      <a:pt x="233" y="312"/>
                      <a:pt x="222" y="298"/>
                    </a:cubicBezTo>
                    <a:cubicBezTo>
                      <a:pt x="193" y="264"/>
                      <a:pt x="170" y="224"/>
                      <a:pt x="144" y="185"/>
                    </a:cubicBezTo>
                    <a:cubicBezTo>
                      <a:pt x="130" y="212"/>
                      <a:pt x="117" y="239"/>
                      <a:pt x="98" y="262"/>
                    </a:cubicBezTo>
                    <a:cubicBezTo>
                      <a:pt x="89" y="273"/>
                      <a:pt x="80" y="287"/>
                      <a:pt x="63" y="284"/>
                    </a:cubicBezTo>
                    <a:cubicBezTo>
                      <a:pt x="43" y="279"/>
                      <a:pt x="24" y="271"/>
                      <a:pt x="7" y="261"/>
                    </a:cubicBezTo>
                    <a:cubicBezTo>
                      <a:pt x="3" y="259"/>
                      <a:pt x="0" y="256"/>
                      <a:pt x="1" y="251"/>
                    </a:cubicBezTo>
                    <a:cubicBezTo>
                      <a:pt x="4" y="245"/>
                      <a:pt x="10" y="247"/>
                      <a:pt x="14" y="247"/>
                    </a:cubicBezTo>
                    <a:cubicBezTo>
                      <a:pt x="57" y="242"/>
                      <a:pt x="89" y="218"/>
                      <a:pt x="100" y="181"/>
                    </a:cubicBezTo>
                    <a:cubicBezTo>
                      <a:pt x="106" y="161"/>
                      <a:pt x="104" y="160"/>
                      <a:pt x="84" y="162"/>
                    </a:cubicBezTo>
                    <a:cubicBezTo>
                      <a:pt x="80" y="163"/>
                      <a:pt x="76" y="163"/>
                      <a:pt x="72" y="164"/>
                    </a:cubicBezTo>
                    <a:cubicBezTo>
                      <a:pt x="37" y="167"/>
                      <a:pt x="28" y="164"/>
                      <a:pt x="18" y="122"/>
                    </a:cubicBezTo>
                    <a:cubicBezTo>
                      <a:pt x="14" y="102"/>
                      <a:pt x="23" y="91"/>
                      <a:pt x="44" y="92"/>
                    </a:cubicBezTo>
                    <a:cubicBezTo>
                      <a:pt x="62" y="93"/>
                      <a:pt x="80" y="97"/>
                      <a:pt x="98" y="96"/>
                    </a:cubicBezTo>
                    <a:cubicBezTo>
                      <a:pt x="110" y="96"/>
                      <a:pt x="114" y="91"/>
                      <a:pt x="113" y="79"/>
                    </a:cubicBezTo>
                    <a:cubicBezTo>
                      <a:pt x="112" y="66"/>
                      <a:pt x="112" y="53"/>
                      <a:pt x="110" y="40"/>
                    </a:cubicBezTo>
                    <a:cubicBezTo>
                      <a:pt x="107" y="20"/>
                      <a:pt x="130" y="0"/>
                      <a:pt x="150" y="6"/>
                    </a:cubicBezTo>
                    <a:cubicBezTo>
                      <a:pt x="170" y="13"/>
                      <a:pt x="182" y="32"/>
                      <a:pt x="179" y="53"/>
                    </a:cubicBezTo>
                    <a:cubicBezTo>
                      <a:pt x="175" y="76"/>
                      <a:pt x="180" y="80"/>
                      <a:pt x="202" y="73"/>
                    </a:cubicBezTo>
                    <a:cubicBezTo>
                      <a:pt x="205" y="72"/>
                      <a:pt x="208" y="71"/>
                      <a:pt x="210" y="70"/>
                    </a:cubicBezTo>
                    <a:cubicBezTo>
                      <a:pt x="229" y="60"/>
                      <a:pt x="243" y="64"/>
                      <a:pt x="253" y="82"/>
                    </a:cubicBezTo>
                    <a:cubicBezTo>
                      <a:pt x="258" y="92"/>
                      <a:pt x="252" y="97"/>
                      <a:pt x="245" y="102"/>
                    </a:cubicBezTo>
                    <a:cubicBezTo>
                      <a:pt x="226" y="114"/>
                      <a:pt x="206" y="123"/>
                      <a:pt x="184" y="130"/>
                    </a:cubicBezTo>
                    <a:cubicBezTo>
                      <a:pt x="167" y="136"/>
                      <a:pt x="166" y="139"/>
                      <a:pt x="174" y="155"/>
                    </a:cubicBezTo>
                    <a:cubicBezTo>
                      <a:pt x="181" y="169"/>
                      <a:pt x="189" y="182"/>
                      <a:pt x="199" y="194"/>
                    </a:cubicBezTo>
                    <a:cubicBezTo>
                      <a:pt x="213" y="208"/>
                      <a:pt x="228" y="222"/>
                      <a:pt x="240" y="238"/>
                    </a:cubicBezTo>
                    <a:close/>
                  </a:path>
                </a:pathLst>
              </a:custGeom>
              <a:solidFill>
                <a:srgbClr val="0247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8"/>
              <p:cNvSpPr>
                <a:spLocks/>
              </p:cNvSpPr>
              <p:nvPr/>
            </p:nvSpPr>
            <p:spPr bwMode="auto">
              <a:xfrm>
                <a:off x="1560" y="1757"/>
                <a:ext cx="1023" cy="1085"/>
              </a:xfrm>
              <a:custGeom>
                <a:avLst/>
                <a:gdLst>
                  <a:gd name="T0" fmla="*/ 276 w 552"/>
                  <a:gd name="T1" fmla="*/ 551 h 552"/>
                  <a:gd name="T2" fmla="*/ 1 w 552"/>
                  <a:gd name="T3" fmla="*/ 275 h 552"/>
                  <a:gd name="T4" fmla="*/ 280 w 552"/>
                  <a:gd name="T5" fmla="*/ 0 h 552"/>
                  <a:gd name="T6" fmla="*/ 551 w 552"/>
                  <a:gd name="T7" fmla="*/ 275 h 552"/>
                  <a:gd name="T8" fmla="*/ 276 w 552"/>
                  <a:gd name="T9" fmla="*/ 551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2" h="552">
                    <a:moveTo>
                      <a:pt x="276" y="551"/>
                    </a:moveTo>
                    <a:cubicBezTo>
                      <a:pt x="124" y="552"/>
                      <a:pt x="1" y="428"/>
                      <a:pt x="1" y="275"/>
                    </a:cubicBezTo>
                    <a:cubicBezTo>
                      <a:pt x="0" y="123"/>
                      <a:pt x="125" y="0"/>
                      <a:pt x="280" y="0"/>
                    </a:cubicBezTo>
                    <a:cubicBezTo>
                      <a:pt x="428" y="0"/>
                      <a:pt x="551" y="125"/>
                      <a:pt x="551" y="275"/>
                    </a:cubicBezTo>
                    <a:cubicBezTo>
                      <a:pt x="552" y="427"/>
                      <a:pt x="428" y="551"/>
                      <a:pt x="276" y="551"/>
                    </a:cubicBezTo>
                    <a:close/>
                  </a:path>
                </a:pathLst>
              </a:custGeom>
              <a:solidFill>
                <a:srgbClr val="0E3E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9"/>
              <p:cNvSpPr>
                <a:spLocks/>
              </p:cNvSpPr>
              <p:nvPr/>
            </p:nvSpPr>
            <p:spPr bwMode="auto">
              <a:xfrm>
                <a:off x="3634" y="1977"/>
                <a:ext cx="502" cy="541"/>
              </a:xfrm>
              <a:custGeom>
                <a:avLst/>
                <a:gdLst>
                  <a:gd name="T0" fmla="*/ 108 w 271"/>
                  <a:gd name="T1" fmla="*/ 117 h 275"/>
                  <a:gd name="T2" fmla="*/ 105 w 271"/>
                  <a:gd name="T3" fmla="*/ 32 h 275"/>
                  <a:gd name="T4" fmla="*/ 119 w 271"/>
                  <a:gd name="T5" fmla="*/ 6 h 275"/>
                  <a:gd name="T6" fmla="*/ 146 w 271"/>
                  <a:gd name="T7" fmla="*/ 8 h 275"/>
                  <a:gd name="T8" fmla="*/ 164 w 271"/>
                  <a:gd name="T9" fmla="*/ 53 h 275"/>
                  <a:gd name="T10" fmla="*/ 160 w 271"/>
                  <a:gd name="T11" fmla="*/ 170 h 275"/>
                  <a:gd name="T12" fmla="*/ 171 w 271"/>
                  <a:gd name="T13" fmla="*/ 178 h 275"/>
                  <a:gd name="T14" fmla="*/ 217 w 271"/>
                  <a:gd name="T15" fmla="*/ 140 h 275"/>
                  <a:gd name="T16" fmla="*/ 237 w 271"/>
                  <a:gd name="T17" fmla="*/ 114 h 275"/>
                  <a:gd name="T18" fmla="*/ 271 w 271"/>
                  <a:gd name="T19" fmla="*/ 148 h 275"/>
                  <a:gd name="T20" fmla="*/ 261 w 271"/>
                  <a:gd name="T21" fmla="*/ 216 h 275"/>
                  <a:gd name="T22" fmla="*/ 227 w 271"/>
                  <a:gd name="T23" fmla="*/ 268 h 275"/>
                  <a:gd name="T24" fmla="*/ 212 w 271"/>
                  <a:gd name="T25" fmla="*/ 263 h 275"/>
                  <a:gd name="T26" fmla="*/ 206 w 271"/>
                  <a:gd name="T27" fmla="*/ 223 h 275"/>
                  <a:gd name="T28" fmla="*/ 194 w 271"/>
                  <a:gd name="T29" fmla="*/ 212 h 275"/>
                  <a:gd name="T30" fmla="*/ 155 w 271"/>
                  <a:gd name="T31" fmla="*/ 229 h 275"/>
                  <a:gd name="T32" fmla="*/ 141 w 271"/>
                  <a:gd name="T33" fmla="*/ 235 h 275"/>
                  <a:gd name="T34" fmla="*/ 105 w 271"/>
                  <a:gd name="T35" fmla="*/ 237 h 275"/>
                  <a:gd name="T36" fmla="*/ 56 w 271"/>
                  <a:gd name="T37" fmla="*/ 260 h 275"/>
                  <a:gd name="T38" fmla="*/ 17 w 271"/>
                  <a:gd name="T39" fmla="*/ 257 h 275"/>
                  <a:gd name="T40" fmla="*/ 11 w 271"/>
                  <a:gd name="T41" fmla="*/ 204 h 275"/>
                  <a:gd name="T42" fmla="*/ 18 w 271"/>
                  <a:gd name="T43" fmla="*/ 145 h 275"/>
                  <a:gd name="T44" fmla="*/ 28 w 271"/>
                  <a:gd name="T45" fmla="*/ 124 h 275"/>
                  <a:gd name="T46" fmla="*/ 52 w 271"/>
                  <a:gd name="T47" fmla="*/ 136 h 275"/>
                  <a:gd name="T48" fmla="*/ 62 w 271"/>
                  <a:gd name="T49" fmla="*/ 186 h 275"/>
                  <a:gd name="T50" fmla="*/ 79 w 271"/>
                  <a:gd name="T51" fmla="*/ 200 h 275"/>
                  <a:gd name="T52" fmla="*/ 108 w 271"/>
                  <a:gd name="T53" fmla="*/ 165 h 275"/>
                  <a:gd name="T54" fmla="*/ 108 w 271"/>
                  <a:gd name="T55" fmla="*/ 141 h 275"/>
                  <a:gd name="T56" fmla="*/ 108 w 271"/>
                  <a:gd name="T57" fmla="*/ 117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71" h="275">
                    <a:moveTo>
                      <a:pt x="108" y="117"/>
                    </a:moveTo>
                    <a:cubicBezTo>
                      <a:pt x="107" y="89"/>
                      <a:pt x="111" y="60"/>
                      <a:pt x="105" y="32"/>
                    </a:cubicBezTo>
                    <a:cubicBezTo>
                      <a:pt x="103" y="21"/>
                      <a:pt x="109" y="11"/>
                      <a:pt x="119" y="6"/>
                    </a:cubicBezTo>
                    <a:cubicBezTo>
                      <a:pt x="128" y="0"/>
                      <a:pt x="137" y="2"/>
                      <a:pt x="146" y="8"/>
                    </a:cubicBezTo>
                    <a:cubicBezTo>
                      <a:pt x="165" y="21"/>
                      <a:pt x="168" y="29"/>
                      <a:pt x="164" y="53"/>
                    </a:cubicBezTo>
                    <a:cubicBezTo>
                      <a:pt x="158" y="92"/>
                      <a:pt x="160" y="131"/>
                      <a:pt x="160" y="170"/>
                    </a:cubicBezTo>
                    <a:cubicBezTo>
                      <a:pt x="160" y="177"/>
                      <a:pt x="164" y="178"/>
                      <a:pt x="171" y="178"/>
                    </a:cubicBezTo>
                    <a:cubicBezTo>
                      <a:pt x="199" y="177"/>
                      <a:pt x="210" y="167"/>
                      <a:pt x="217" y="140"/>
                    </a:cubicBezTo>
                    <a:cubicBezTo>
                      <a:pt x="219" y="129"/>
                      <a:pt x="217" y="113"/>
                      <a:pt x="237" y="114"/>
                    </a:cubicBezTo>
                    <a:cubicBezTo>
                      <a:pt x="255" y="116"/>
                      <a:pt x="270" y="131"/>
                      <a:pt x="271" y="148"/>
                    </a:cubicBezTo>
                    <a:cubicBezTo>
                      <a:pt x="271" y="171"/>
                      <a:pt x="262" y="193"/>
                      <a:pt x="261" y="216"/>
                    </a:cubicBezTo>
                    <a:cubicBezTo>
                      <a:pt x="259" y="241"/>
                      <a:pt x="243" y="254"/>
                      <a:pt x="227" y="268"/>
                    </a:cubicBezTo>
                    <a:cubicBezTo>
                      <a:pt x="219" y="275"/>
                      <a:pt x="215" y="269"/>
                      <a:pt x="212" y="263"/>
                    </a:cubicBezTo>
                    <a:cubicBezTo>
                      <a:pt x="206" y="250"/>
                      <a:pt x="205" y="237"/>
                      <a:pt x="206" y="223"/>
                    </a:cubicBezTo>
                    <a:cubicBezTo>
                      <a:pt x="206" y="213"/>
                      <a:pt x="203" y="210"/>
                      <a:pt x="194" y="212"/>
                    </a:cubicBezTo>
                    <a:cubicBezTo>
                      <a:pt x="179" y="215"/>
                      <a:pt x="165" y="216"/>
                      <a:pt x="155" y="229"/>
                    </a:cubicBezTo>
                    <a:cubicBezTo>
                      <a:pt x="152" y="234"/>
                      <a:pt x="146" y="235"/>
                      <a:pt x="141" y="235"/>
                    </a:cubicBezTo>
                    <a:cubicBezTo>
                      <a:pt x="129" y="235"/>
                      <a:pt x="117" y="236"/>
                      <a:pt x="105" y="237"/>
                    </a:cubicBezTo>
                    <a:cubicBezTo>
                      <a:pt x="85" y="238"/>
                      <a:pt x="70" y="247"/>
                      <a:pt x="56" y="260"/>
                    </a:cubicBezTo>
                    <a:cubicBezTo>
                      <a:pt x="44" y="273"/>
                      <a:pt x="29" y="270"/>
                      <a:pt x="17" y="257"/>
                    </a:cubicBezTo>
                    <a:cubicBezTo>
                      <a:pt x="4" y="240"/>
                      <a:pt x="0" y="224"/>
                      <a:pt x="11" y="204"/>
                    </a:cubicBezTo>
                    <a:cubicBezTo>
                      <a:pt x="20" y="186"/>
                      <a:pt x="19" y="165"/>
                      <a:pt x="18" y="145"/>
                    </a:cubicBezTo>
                    <a:cubicBezTo>
                      <a:pt x="18" y="136"/>
                      <a:pt x="17" y="127"/>
                      <a:pt x="28" y="124"/>
                    </a:cubicBezTo>
                    <a:cubicBezTo>
                      <a:pt x="39" y="120"/>
                      <a:pt x="46" y="127"/>
                      <a:pt x="52" y="136"/>
                    </a:cubicBezTo>
                    <a:cubicBezTo>
                      <a:pt x="61" y="152"/>
                      <a:pt x="62" y="169"/>
                      <a:pt x="62" y="186"/>
                    </a:cubicBezTo>
                    <a:cubicBezTo>
                      <a:pt x="62" y="198"/>
                      <a:pt x="66" y="202"/>
                      <a:pt x="79" y="200"/>
                    </a:cubicBezTo>
                    <a:cubicBezTo>
                      <a:pt x="108" y="194"/>
                      <a:pt x="108" y="195"/>
                      <a:pt x="108" y="165"/>
                    </a:cubicBezTo>
                    <a:cubicBezTo>
                      <a:pt x="108" y="157"/>
                      <a:pt x="108" y="149"/>
                      <a:pt x="108" y="141"/>
                    </a:cubicBezTo>
                    <a:cubicBezTo>
                      <a:pt x="108" y="133"/>
                      <a:pt x="108" y="125"/>
                      <a:pt x="108" y="117"/>
                    </a:cubicBezTo>
                    <a:close/>
                  </a:path>
                </a:pathLst>
              </a:custGeom>
              <a:solidFill>
                <a:srgbClr val="0347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60"/>
              <p:cNvSpPr>
                <a:spLocks/>
              </p:cNvSpPr>
              <p:nvPr/>
            </p:nvSpPr>
            <p:spPr bwMode="auto">
              <a:xfrm>
                <a:off x="5203" y="1822"/>
                <a:ext cx="672" cy="880"/>
              </a:xfrm>
              <a:custGeom>
                <a:avLst/>
                <a:gdLst>
                  <a:gd name="T0" fmla="*/ 304 w 363"/>
                  <a:gd name="T1" fmla="*/ 99 h 448"/>
                  <a:gd name="T2" fmla="*/ 271 w 363"/>
                  <a:gd name="T3" fmla="*/ 59 h 448"/>
                  <a:gd name="T4" fmla="*/ 232 w 363"/>
                  <a:gd name="T5" fmla="*/ 59 h 448"/>
                  <a:gd name="T6" fmla="*/ 202 w 363"/>
                  <a:gd name="T7" fmla="*/ 24 h 448"/>
                  <a:gd name="T8" fmla="*/ 174 w 363"/>
                  <a:gd name="T9" fmla="*/ 46 h 448"/>
                  <a:gd name="T10" fmla="*/ 139 w 363"/>
                  <a:gd name="T11" fmla="*/ 48 h 448"/>
                  <a:gd name="T12" fmla="*/ 115 w 363"/>
                  <a:gd name="T13" fmla="*/ 74 h 448"/>
                  <a:gd name="T14" fmla="*/ 114 w 363"/>
                  <a:gd name="T15" fmla="*/ 96 h 448"/>
                  <a:gd name="T16" fmla="*/ 91 w 363"/>
                  <a:gd name="T17" fmla="*/ 82 h 448"/>
                  <a:gd name="T18" fmla="*/ 71 w 363"/>
                  <a:gd name="T19" fmla="*/ 88 h 448"/>
                  <a:gd name="T20" fmla="*/ 75 w 363"/>
                  <a:gd name="T21" fmla="*/ 186 h 448"/>
                  <a:gd name="T22" fmla="*/ 22 w 363"/>
                  <a:gd name="T23" fmla="*/ 223 h 448"/>
                  <a:gd name="T24" fmla="*/ 30 w 363"/>
                  <a:gd name="T25" fmla="*/ 301 h 448"/>
                  <a:gd name="T26" fmla="*/ 73 w 363"/>
                  <a:gd name="T27" fmla="*/ 245 h 448"/>
                  <a:gd name="T28" fmla="*/ 137 w 363"/>
                  <a:gd name="T29" fmla="*/ 218 h 448"/>
                  <a:gd name="T30" fmla="*/ 105 w 363"/>
                  <a:gd name="T31" fmla="*/ 257 h 448"/>
                  <a:gd name="T32" fmla="*/ 163 w 363"/>
                  <a:gd name="T33" fmla="*/ 244 h 448"/>
                  <a:gd name="T34" fmla="*/ 182 w 363"/>
                  <a:gd name="T35" fmla="*/ 250 h 448"/>
                  <a:gd name="T36" fmla="*/ 161 w 363"/>
                  <a:gd name="T37" fmla="*/ 275 h 448"/>
                  <a:gd name="T38" fmla="*/ 105 w 363"/>
                  <a:gd name="T39" fmla="*/ 290 h 448"/>
                  <a:gd name="T40" fmla="*/ 67 w 363"/>
                  <a:gd name="T41" fmla="*/ 304 h 448"/>
                  <a:gd name="T42" fmla="*/ 132 w 363"/>
                  <a:gd name="T43" fmla="*/ 324 h 448"/>
                  <a:gd name="T44" fmla="*/ 178 w 363"/>
                  <a:gd name="T45" fmla="*/ 333 h 448"/>
                  <a:gd name="T46" fmla="*/ 113 w 363"/>
                  <a:gd name="T47" fmla="*/ 365 h 448"/>
                  <a:gd name="T48" fmla="*/ 157 w 363"/>
                  <a:gd name="T49" fmla="*/ 349 h 448"/>
                  <a:gd name="T50" fmla="*/ 156 w 363"/>
                  <a:gd name="T51" fmla="*/ 329 h 448"/>
                  <a:gd name="T52" fmla="*/ 77 w 363"/>
                  <a:gd name="T53" fmla="*/ 333 h 448"/>
                  <a:gd name="T54" fmla="*/ 39 w 363"/>
                  <a:gd name="T55" fmla="*/ 307 h 448"/>
                  <a:gd name="T56" fmla="*/ 5 w 363"/>
                  <a:gd name="T57" fmla="*/ 284 h 448"/>
                  <a:gd name="T58" fmla="*/ 47 w 363"/>
                  <a:gd name="T59" fmla="*/ 192 h 448"/>
                  <a:gd name="T60" fmla="*/ 59 w 363"/>
                  <a:gd name="T61" fmla="*/ 90 h 448"/>
                  <a:gd name="T62" fmla="*/ 96 w 363"/>
                  <a:gd name="T63" fmla="*/ 72 h 448"/>
                  <a:gd name="T64" fmla="*/ 128 w 363"/>
                  <a:gd name="T65" fmla="*/ 33 h 448"/>
                  <a:gd name="T66" fmla="*/ 177 w 363"/>
                  <a:gd name="T67" fmla="*/ 30 h 448"/>
                  <a:gd name="T68" fmla="*/ 210 w 363"/>
                  <a:gd name="T69" fmla="*/ 1 h 448"/>
                  <a:gd name="T70" fmla="*/ 249 w 363"/>
                  <a:gd name="T71" fmla="*/ 23 h 448"/>
                  <a:gd name="T72" fmla="*/ 273 w 363"/>
                  <a:gd name="T73" fmla="*/ 50 h 448"/>
                  <a:gd name="T74" fmla="*/ 310 w 363"/>
                  <a:gd name="T75" fmla="*/ 102 h 448"/>
                  <a:gd name="T76" fmla="*/ 316 w 363"/>
                  <a:gd name="T77" fmla="*/ 149 h 448"/>
                  <a:gd name="T78" fmla="*/ 332 w 363"/>
                  <a:gd name="T79" fmla="*/ 167 h 448"/>
                  <a:gd name="T80" fmla="*/ 347 w 363"/>
                  <a:gd name="T81" fmla="*/ 213 h 448"/>
                  <a:gd name="T82" fmla="*/ 329 w 363"/>
                  <a:gd name="T83" fmla="*/ 231 h 448"/>
                  <a:gd name="T84" fmla="*/ 251 w 363"/>
                  <a:gd name="T85" fmla="*/ 252 h 448"/>
                  <a:gd name="T86" fmla="*/ 240 w 363"/>
                  <a:gd name="T87" fmla="*/ 258 h 448"/>
                  <a:gd name="T88" fmla="*/ 271 w 363"/>
                  <a:gd name="T89" fmla="*/ 260 h 448"/>
                  <a:gd name="T90" fmla="*/ 315 w 363"/>
                  <a:gd name="T91" fmla="*/ 299 h 448"/>
                  <a:gd name="T92" fmla="*/ 285 w 363"/>
                  <a:gd name="T93" fmla="*/ 330 h 448"/>
                  <a:gd name="T94" fmla="*/ 234 w 363"/>
                  <a:gd name="T95" fmla="*/ 340 h 448"/>
                  <a:gd name="T96" fmla="*/ 227 w 363"/>
                  <a:gd name="T97" fmla="*/ 385 h 448"/>
                  <a:gd name="T98" fmla="*/ 188 w 363"/>
                  <a:gd name="T99" fmla="*/ 426 h 448"/>
                  <a:gd name="T100" fmla="*/ 171 w 363"/>
                  <a:gd name="T101" fmla="*/ 445 h 448"/>
                  <a:gd name="T102" fmla="*/ 147 w 363"/>
                  <a:gd name="T103" fmla="*/ 421 h 448"/>
                  <a:gd name="T104" fmla="*/ 111 w 363"/>
                  <a:gd name="T105" fmla="*/ 365 h 448"/>
                  <a:gd name="T106" fmla="*/ 162 w 363"/>
                  <a:gd name="T107" fmla="*/ 415 h 448"/>
                  <a:gd name="T108" fmla="*/ 225 w 363"/>
                  <a:gd name="T109" fmla="*/ 336 h 448"/>
                  <a:gd name="T110" fmla="*/ 291 w 363"/>
                  <a:gd name="T111" fmla="*/ 314 h 448"/>
                  <a:gd name="T112" fmla="*/ 265 w 363"/>
                  <a:gd name="T113" fmla="*/ 270 h 448"/>
                  <a:gd name="T114" fmla="*/ 221 w 363"/>
                  <a:gd name="T115" fmla="*/ 259 h 448"/>
                  <a:gd name="T116" fmla="*/ 242 w 363"/>
                  <a:gd name="T117" fmla="*/ 245 h 448"/>
                  <a:gd name="T118" fmla="*/ 277 w 363"/>
                  <a:gd name="T119" fmla="*/ 219 h 448"/>
                  <a:gd name="T120" fmla="*/ 341 w 363"/>
                  <a:gd name="T121" fmla="*/ 203 h 448"/>
                  <a:gd name="T122" fmla="*/ 314 w 363"/>
                  <a:gd name="T123" fmla="*/ 164 h 448"/>
                  <a:gd name="T124" fmla="*/ 283 w 363"/>
                  <a:gd name="T125" fmla="*/ 14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3" h="448">
                    <a:moveTo>
                      <a:pt x="283" y="140"/>
                    </a:moveTo>
                    <a:cubicBezTo>
                      <a:pt x="290" y="126"/>
                      <a:pt x="296" y="112"/>
                      <a:pt x="304" y="99"/>
                    </a:cubicBezTo>
                    <a:cubicBezTo>
                      <a:pt x="312" y="85"/>
                      <a:pt x="304" y="75"/>
                      <a:pt x="297" y="65"/>
                    </a:cubicBezTo>
                    <a:cubicBezTo>
                      <a:pt x="291" y="56"/>
                      <a:pt x="281" y="54"/>
                      <a:pt x="271" y="59"/>
                    </a:cubicBezTo>
                    <a:cubicBezTo>
                      <a:pt x="261" y="63"/>
                      <a:pt x="250" y="66"/>
                      <a:pt x="239" y="65"/>
                    </a:cubicBezTo>
                    <a:cubicBezTo>
                      <a:pt x="235" y="64"/>
                      <a:pt x="233" y="62"/>
                      <a:pt x="232" y="59"/>
                    </a:cubicBezTo>
                    <a:cubicBezTo>
                      <a:pt x="244" y="36"/>
                      <a:pt x="243" y="28"/>
                      <a:pt x="224" y="16"/>
                    </a:cubicBezTo>
                    <a:cubicBezTo>
                      <a:pt x="213" y="9"/>
                      <a:pt x="205" y="12"/>
                      <a:pt x="202" y="24"/>
                    </a:cubicBezTo>
                    <a:cubicBezTo>
                      <a:pt x="201" y="27"/>
                      <a:pt x="201" y="31"/>
                      <a:pt x="200" y="34"/>
                    </a:cubicBezTo>
                    <a:cubicBezTo>
                      <a:pt x="198" y="53"/>
                      <a:pt x="191" y="56"/>
                      <a:pt x="174" y="46"/>
                    </a:cubicBezTo>
                    <a:cubicBezTo>
                      <a:pt x="165" y="40"/>
                      <a:pt x="156" y="37"/>
                      <a:pt x="148" y="47"/>
                    </a:cubicBezTo>
                    <a:cubicBezTo>
                      <a:pt x="145" y="50"/>
                      <a:pt x="142" y="49"/>
                      <a:pt x="139" y="48"/>
                    </a:cubicBezTo>
                    <a:cubicBezTo>
                      <a:pt x="130" y="45"/>
                      <a:pt x="121" y="43"/>
                      <a:pt x="115" y="51"/>
                    </a:cubicBezTo>
                    <a:cubicBezTo>
                      <a:pt x="110" y="57"/>
                      <a:pt x="112" y="66"/>
                      <a:pt x="115" y="74"/>
                    </a:cubicBezTo>
                    <a:cubicBezTo>
                      <a:pt x="116" y="76"/>
                      <a:pt x="116" y="78"/>
                      <a:pt x="116" y="80"/>
                    </a:cubicBezTo>
                    <a:cubicBezTo>
                      <a:pt x="113" y="85"/>
                      <a:pt x="115" y="91"/>
                      <a:pt x="114" y="96"/>
                    </a:cubicBezTo>
                    <a:cubicBezTo>
                      <a:pt x="114" y="101"/>
                      <a:pt x="114" y="106"/>
                      <a:pt x="107" y="107"/>
                    </a:cubicBezTo>
                    <a:cubicBezTo>
                      <a:pt x="102" y="99"/>
                      <a:pt x="97" y="90"/>
                      <a:pt x="91" y="82"/>
                    </a:cubicBezTo>
                    <a:cubicBezTo>
                      <a:pt x="88" y="78"/>
                      <a:pt x="84" y="75"/>
                      <a:pt x="78" y="76"/>
                    </a:cubicBezTo>
                    <a:cubicBezTo>
                      <a:pt x="72" y="78"/>
                      <a:pt x="71" y="83"/>
                      <a:pt x="71" y="88"/>
                    </a:cubicBezTo>
                    <a:cubicBezTo>
                      <a:pt x="70" y="96"/>
                      <a:pt x="71" y="103"/>
                      <a:pt x="73" y="110"/>
                    </a:cubicBezTo>
                    <a:cubicBezTo>
                      <a:pt x="78" y="136"/>
                      <a:pt x="78" y="161"/>
                      <a:pt x="75" y="186"/>
                    </a:cubicBezTo>
                    <a:cubicBezTo>
                      <a:pt x="74" y="201"/>
                      <a:pt x="66" y="206"/>
                      <a:pt x="52" y="201"/>
                    </a:cubicBezTo>
                    <a:cubicBezTo>
                      <a:pt x="37" y="196"/>
                      <a:pt x="21" y="207"/>
                      <a:pt x="22" y="223"/>
                    </a:cubicBezTo>
                    <a:cubicBezTo>
                      <a:pt x="24" y="240"/>
                      <a:pt x="21" y="257"/>
                      <a:pt x="17" y="273"/>
                    </a:cubicBezTo>
                    <a:cubicBezTo>
                      <a:pt x="14" y="286"/>
                      <a:pt x="19" y="297"/>
                      <a:pt x="30" y="301"/>
                    </a:cubicBezTo>
                    <a:cubicBezTo>
                      <a:pt x="43" y="307"/>
                      <a:pt x="50" y="297"/>
                      <a:pt x="55" y="287"/>
                    </a:cubicBezTo>
                    <a:cubicBezTo>
                      <a:pt x="62" y="274"/>
                      <a:pt x="70" y="260"/>
                      <a:pt x="73" y="245"/>
                    </a:cubicBezTo>
                    <a:cubicBezTo>
                      <a:pt x="77" y="219"/>
                      <a:pt x="98" y="217"/>
                      <a:pt x="118" y="215"/>
                    </a:cubicBezTo>
                    <a:cubicBezTo>
                      <a:pt x="124" y="215"/>
                      <a:pt x="132" y="209"/>
                      <a:pt x="137" y="218"/>
                    </a:cubicBezTo>
                    <a:cubicBezTo>
                      <a:pt x="126" y="224"/>
                      <a:pt x="114" y="230"/>
                      <a:pt x="104" y="237"/>
                    </a:cubicBezTo>
                    <a:cubicBezTo>
                      <a:pt x="93" y="244"/>
                      <a:pt x="94" y="251"/>
                      <a:pt x="105" y="257"/>
                    </a:cubicBezTo>
                    <a:cubicBezTo>
                      <a:pt x="116" y="263"/>
                      <a:pt x="127" y="264"/>
                      <a:pt x="138" y="255"/>
                    </a:cubicBezTo>
                    <a:cubicBezTo>
                      <a:pt x="145" y="248"/>
                      <a:pt x="154" y="245"/>
                      <a:pt x="163" y="244"/>
                    </a:cubicBezTo>
                    <a:cubicBezTo>
                      <a:pt x="167" y="244"/>
                      <a:pt x="171" y="244"/>
                      <a:pt x="174" y="243"/>
                    </a:cubicBezTo>
                    <a:cubicBezTo>
                      <a:pt x="181" y="240"/>
                      <a:pt x="183" y="245"/>
                      <a:pt x="182" y="250"/>
                    </a:cubicBezTo>
                    <a:cubicBezTo>
                      <a:pt x="177" y="253"/>
                      <a:pt x="173" y="257"/>
                      <a:pt x="168" y="259"/>
                    </a:cubicBezTo>
                    <a:cubicBezTo>
                      <a:pt x="162" y="263"/>
                      <a:pt x="155" y="266"/>
                      <a:pt x="161" y="275"/>
                    </a:cubicBezTo>
                    <a:cubicBezTo>
                      <a:pt x="167" y="285"/>
                      <a:pt x="161" y="287"/>
                      <a:pt x="153" y="287"/>
                    </a:cubicBezTo>
                    <a:cubicBezTo>
                      <a:pt x="137" y="288"/>
                      <a:pt x="121" y="289"/>
                      <a:pt x="105" y="290"/>
                    </a:cubicBezTo>
                    <a:cubicBezTo>
                      <a:pt x="102" y="290"/>
                      <a:pt x="100" y="289"/>
                      <a:pt x="97" y="290"/>
                    </a:cubicBezTo>
                    <a:cubicBezTo>
                      <a:pt x="86" y="292"/>
                      <a:pt x="71" y="289"/>
                      <a:pt x="67" y="304"/>
                    </a:cubicBezTo>
                    <a:cubicBezTo>
                      <a:pt x="64" y="312"/>
                      <a:pt x="91" y="332"/>
                      <a:pt x="103" y="330"/>
                    </a:cubicBezTo>
                    <a:cubicBezTo>
                      <a:pt x="113" y="329"/>
                      <a:pt x="122" y="327"/>
                      <a:pt x="132" y="324"/>
                    </a:cubicBezTo>
                    <a:cubicBezTo>
                      <a:pt x="141" y="322"/>
                      <a:pt x="151" y="320"/>
                      <a:pt x="160" y="321"/>
                    </a:cubicBezTo>
                    <a:cubicBezTo>
                      <a:pt x="169" y="321"/>
                      <a:pt x="178" y="319"/>
                      <a:pt x="178" y="333"/>
                    </a:cubicBezTo>
                    <a:cubicBezTo>
                      <a:pt x="178" y="351"/>
                      <a:pt x="174" y="361"/>
                      <a:pt x="161" y="362"/>
                    </a:cubicBezTo>
                    <a:cubicBezTo>
                      <a:pt x="145" y="364"/>
                      <a:pt x="129" y="364"/>
                      <a:pt x="113" y="365"/>
                    </a:cubicBezTo>
                    <a:cubicBezTo>
                      <a:pt x="112" y="354"/>
                      <a:pt x="116" y="349"/>
                      <a:pt x="128" y="350"/>
                    </a:cubicBezTo>
                    <a:cubicBezTo>
                      <a:pt x="137" y="350"/>
                      <a:pt x="147" y="345"/>
                      <a:pt x="157" y="349"/>
                    </a:cubicBezTo>
                    <a:cubicBezTo>
                      <a:pt x="162" y="352"/>
                      <a:pt x="167" y="348"/>
                      <a:pt x="167" y="341"/>
                    </a:cubicBezTo>
                    <a:cubicBezTo>
                      <a:pt x="167" y="334"/>
                      <a:pt x="163" y="329"/>
                      <a:pt x="156" y="329"/>
                    </a:cubicBezTo>
                    <a:cubicBezTo>
                      <a:pt x="143" y="330"/>
                      <a:pt x="130" y="330"/>
                      <a:pt x="118" y="337"/>
                    </a:cubicBezTo>
                    <a:cubicBezTo>
                      <a:pt x="98" y="350"/>
                      <a:pt x="92" y="350"/>
                      <a:pt x="77" y="333"/>
                    </a:cubicBezTo>
                    <a:cubicBezTo>
                      <a:pt x="67" y="322"/>
                      <a:pt x="51" y="321"/>
                      <a:pt x="45" y="307"/>
                    </a:cubicBezTo>
                    <a:cubicBezTo>
                      <a:pt x="45" y="306"/>
                      <a:pt x="41" y="307"/>
                      <a:pt x="39" y="307"/>
                    </a:cubicBezTo>
                    <a:cubicBezTo>
                      <a:pt x="37" y="308"/>
                      <a:pt x="35" y="308"/>
                      <a:pt x="32" y="309"/>
                    </a:cubicBezTo>
                    <a:cubicBezTo>
                      <a:pt x="4" y="315"/>
                      <a:pt x="0" y="310"/>
                      <a:pt x="5" y="284"/>
                    </a:cubicBezTo>
                    <a:cubicBezTo>
                      <a:pt x="9" y="261"/>
                      <a:pt x="12" y="239"/>
                      <a:pt x="14" y="216"/>
                    </a:cubicBezTo>
                    <a:cubicBezTo>
                      <a:pt x="16" y="201"/>
                      <a:pt x="30" y="189"/>
                      <a:pt x="47" y="192"/>
                    </a:cubicBezTo>
                    <a:cubicBezTo>
                      <a:pt x="60" y="194"/>
                      <a:pt x="65" y="190"/>
                      <a:pt x="65" y="177"/>
                    </a:cubicBezTo>
                    <a:cubicBezTo>
                      <a:pt x="67" y="148"/>
                      <a:pt x="64" y="119"/>
                      <a:pt x="59" y="90"/>
                    </a:cubicBezTo>
                    <a:cubicBezTo>
                      <a:pt x="57" y="76"/>
                      <a:pt x="64" y="70"/>
                      <a:pt x="84" y="71"/>
                    </a:cubicBezTo>
                    <a:cubicBezTo>
                      <a:pt x="88" y="71"/>
                      <a:pt x="91" y="74"/>
                      <a:pt x="96" y="72"/>
                    </a:cubicBezTo>
                    <a:cubicBezTo>
                      <a:pt x="101" y="69"/>
                      <a:pt x="107" y="69"/>
                      <a:pt x="104" y="59"/>
                    </a:cubicBezTo>
                    <a:cubicBezTo>
                      <a:pt x="99" y="42"/>
                      <a:pt x="110" y="33"/>
                      <a:pt x="128" y="33"/>
                    </a:cubicBezTo>
                    <a:cubicBezTo>
                      <a:pt x="138" y="33"/>
                      <a:pt x="149" y="34"/>
                      <a:pt x="159" y="28"/>
                    </a:cubicBezTo>
                    <a:cubicBezTo>
                      <a:pt x="166" y="24"/>
                      <a:pt x="171" y="29"/>
                      <a:pt x="177" y="30"/>
                    </a:cubicBezTo>
                    <a:cubicBezTo>
                      <a:pt x="186" y="32"/>
                      <a:pt x="194" y="34"/>
                      <a:pt x="196" y="20"/>
                    </a:cubicBezTo>
                    <a:cubicBezTo>
                      <a:pt x="197" y="13"/>
                      <a:pt x="198" y="1"/>
                      <a:pt x="210" y="1"/>
                    </a:cubicBezTo>
                    <a:cubicBezTo>
                      <a:pt x="221" y="0"/>
                      <a:pt x="231" y="2"/>
                      <a:pt x="237" y="13"/>
                    </a:cubicBezTo>
                    <a:cubicBezTo>
                      <a:pt x="240" y="17"/>
                      <a:pt x="242" y="23"/>
                      <a:pt x="249" y="23"/>
                    </a:cubicBezTo>
                    <a:cubicBezTo>
                      <a:pt x="253" y="23"/>
                      <a:pt x="252" y="26"/>
                      <a:pt x="252" y="30"/>
                    </a:cubicBezTo>
                    <a:cubicBezTo>
                      <a:pt x="252" y="47"/>
                      <a:pt x="258" y="53"/>
                      <a:pt x="273" y="50"/>
                    </a:cubicBezTo>
                    <a:cubicBezTo>
                      <a:pt x="288" y="47"/>
                      <a:pt x="298" y="54"/>
                      <a:pt x="306" y="65"/>
                    </a:cubicBezTo>
                    <a:cubicBezTo>
                      <a:pt x="315" y="77"/>
                      <a:pt x="315" y="91"/>
                      <a:pt x="310" y="102"/>
                    </a:cubicBezTo>
                    <a:cubicBezTo>
                      <a:pt x="304" y="112"/>
                      <a:pt x="311" y="124"/>
                      <a:pt x="300" y="134"/>
                    </a:cubicBezTo>
                    <a:cubicBezTo>
                      <a:pt x="296" y="138"/>
                      <a:pt x="306" y="148"/>
                      <a:pt x="316" y="149"/>
                    </a:cubicBezTo>
                    <a:cubicBezTo>
                      <a:pt x="323" y="149"/>
                      <a:pt x="330" y="149"/>
                      <a:pt x="327" y="160"/>
                    </a:cubicBezTo>
                    <a:cubicBezTo>
                      <a:pt x="326" y="164"/>
                      <a:pt x="329" y="165"/>
                      <a:pt x="332" y="167"/>
                    </a:cubicBezTo>
                    <a:cubicBezTo>
                      <a:pt x="336" y="168"/>
                      <a:pt x="339" y="170"/>
                      <a:pt x="343" y="172"/>
                    </a:cubicBezTo>
                    <a:cubicBezTo>
                      <a:pt x="361" y="184"/>
                      <a:pt x="363" y="200"/>
                      <a:pt x="347" y="213"/>
                    </a:cubicBezTo>
                    <a:cubicBezTo>
                      <a:pt x="342" y="218"/>
                      <a:pt x="335" y="221"/>
                      <a:pt x="334" y="230"/>
                    </a:cubicBezTo>
                    <a:cubicBezTo>
                      <a:pt x="334" y="232"/>
                      <a:pt x="331" y="231"/>
                      <a:pt x="329" y="231"/>
                    </a:cubicBezTo>
                    <a:cubicBezTo>
                      <a:pt x="311" y="233"/>
                      <a:pt x="292" y="235"/>
                      <a:pt x="273" y="236"/>
                    </a:cubicBezTo>
                    <a:cubicBezTo>
                      <a:pt x="262" y="236"/>
                      <a:pt x="259" y="247"/>
                      <a:pt x="251" y="252"/>
                    </a:cubicBezTo>
                    <a:cubicBezTo>
                      <a:pt x="249" y="253"/>
                      <a:pt x="250" y="258"/>
                      <a:pt x="245" y="256"/>
                    </a:cubicBezTo>
                    <a:cubicBezTo>
                      <a:pt x="242" y="254"/>
                      <a:pt x="240" y="255"/>
                      <a:pt x="240" y="258"/>
                    </a:cubicBezTo>
                    <a:cubicBezTo>
                      <a:pt x="240" y="262"/>
                      <a:pt x="242" y="263"/>
                      <a:pt x="245" y="263"/>
                    </a:cubicBezTo>
                    <a:cubicBezTo>
                      <a:pt x="253" y="262"/>
                      <a:pt x="262" y="265"/>
                      <a:pt x="271" y="260"/>
                    </a:cubicBezTo>
                    <a:cubicBezTo>
                      <a:pt x="290" y="250"/>
                      <a:pt x="295" y="253"/>
                      <a:pt x="303" y="272"/>
                    </a:cubicBezTo>
                    <a:cubicBezTo>
                      <a:pt x="306" y="281"/>
                      <a:pt x="310" y="291"/>
                      <a:pt x="315" y="299"/>
                    </a:cubicBezTo>
                    <a:cubicBezTo>
                      <a:pt x="322" y="311"/>
                      <a:pt x="316" y="318"/>
                      <a:pt x="309" y="325"/>
                    </a:cubicBezTo>
                    <a:cubicBezTo>
                      <a:pt x="303" y="331"/>
                      <a:pt x="295" y="333"/>
                      <a:pt x="285" y="330"/>
                    </a:cubicBezTo>
                    <a:cubicBezTo>
                      <a:pt x="274" y="327"/>
                      <a:pt x="263" y="326"/>
                      <a:pt x="252" y="327"/>
                    </a:cubicBezTo>
                    <a:cubicBezTo>
                      <a:pt x="244" y="327"/>
                      <a:pt x="238" y="331"/>
                      <a:pt x="234" y="340"/>
                    </a:cubicBezTo>
                    <a:cubicBezTo>
                      <a:pt x="231" y="347"/>
                      <a:pt x="225" y="351"/>
                      <a:pt x="233" y="360"/>
                    </a:cubicBezTo>
                    <a:cubicBezTo>
                      <a:pt x="237" y="364"/>
                      <a:pt x="242" y="379"/>
                      <a:pt x="227" y="385"/>
                    </a:cubicBezTo>
                    <a:cubicBezTo>
                      <a:pt x="219" y="389"/>
                      <a:pt x="215" y="398"/>
                      <a:pt x="214" y="407"/>
                    </a:cubicBezTo>
                    <a:cubicBezTo>
                      <a:pt x="211" y="425"/>
                      <a:pt x="206" y="429"/>
                      <a:pt x="188" y="426"/>
                    </a:cubicBezTo>
                    <a:cubicBezTo>
                      <a:pt x="182" y="426"/>
                      <a:pt x="169" y="419"/>
                      <a:pt x="178" y="436"/>
                    </a:cubicBezTo>
                    <a:cubicBezTo>
                      <a:pt x="180" y="440"/>
                      <a:pt x="175" y="443"/>
                      <a:pt x="171" y="445"/>
                    </a:cubicBezTo>
                    <a:cubicBezTo>
                      <a:pt x="165" y="448"/>
                      <a:pt x="157" y="447"/>
                      <a:pt x="154" y="441"/>
                    </a:cubicBezTo>
                    <a:cubicBezTo>
                      <a:pt x="151" y="435"/>
                      <a:pt x="140" y="432"/>
                      <a:pt x="147" y="421"/>
                    </a:cubicBezTo>
                    <a:cubicBezTo>
                      <a:pt x="149" y="418"/>
                      <a:pt x="138" y="404"/>
                      <a:pt x="126" y="402"/>
                    </a:cubicBezTo>
                    <a:cubicBezTo>
                      <a:pt x="111" y="399"/>
                      <a:pt x="103" y="379"/>
                      <a:pt x="111" y="365"/>
                    </a:cubicBezTo>
                    <a:cubicBezTo>
                      <a:pt x="112" y="380"/>
                      <a:pt x="125" y="383"/>
                      <a:pt x="135" y="388"/>
                    </a:cubicBezTo>
                    <a:cubicBezTo>
                      <a:pt x="144" y="398"/>
                      <a:pt x="148" y="411"/>
                      <a:pt x="162" y="415"/>
                    </a:cubicBezTo>
                    <a:cubicBezTo>
                      <a:pt x="172" y="422"/>
                      <a:pt x="181" y="419"/>
                      <a:pt x="189" y="412"/>
                    </a:cubicBezTo>
                    <a:cubicBezTo>
                      <a:pt x="212" y="392"/>
                      <a:pt x="225" y="367"/>
                      <a:pt x="225" y="336"/>
                    </a:cubicBezTo>
                    <a:cubicBezTo>
                      <a:pt x="224" y="308"/>
                      <a:pt x="230" y="304"/>
                      <a:pt x="257" y="310"/>
                    </a:cubicBezTo>
                    <a:cubicBezTo>
                      <a:pt x="268" y="313"/>
                      <a:pt x="279" y="317"/>
                      <a:pt x="291" y="314"/>
                    </a:cubicBezTo>
                    <a:cubicBezTo>
                      <a:pt x="304" y="310"/>
                      <a:pt x="308" y="303"/>
                      <a:pt x="303" y="291"/>
                    </a:cubicBezTo>
                    <a:cubicBezTo>
                      <a:pt x="295" y="270"/>
                      <a:pt x="287" y="265"/>
                      <a:pt x="265" y="270"/>
                    </a:cubicBezTo>
                    <a:cubicBezTo>
                      <a:pt x="257" y="272"/>
                      <a:pt x="248" y="272"/>
                      <a:pt x="240" y="272"/>
                    </a:cubicBezTo>
                    <a:cubicBezTo>
                      <a:pt x="221" y="275"/>
                      <a:pt x="219" y="274"/>
                      <a:pt x="221" y="259"/>
                    </a:cubicBezTo>
                    <a:cubicBezTo>
                      <a:pt x="222" y="258"/>
                      <a:pt x="223" y="258"/>
                      <a:pt x="224" y="257"/>
                    </a:cubicBezTo>
                    <a:cubicBezTo>
                      <a:pt x="231" y="255"/>
                      <a:pt x="236" y="249"/>
                      <a:pt x="242" y="245"/>
                    </a:cubicBezTo>
                    <a:cubicBezTo>
                      <a:pt x="250" y="241"/>
                      <a:pt x="257" y="238"/>
                      <a:pt x="260" y="229"/>
                    </a:cubicBezTo>
                    <a:cubicBezTo>
                      <a:pt x="262" y="220"/>
                      <a:pt x="270" y="220"/>
                      <a:pt x="277" y="219"/>
                    </a:cubicBezTo>
                    <a:cubicBezTo>
                      <a:pt x="289" y="218"/>
                      <a:pt x="301" y="219"/>
                      <a:pt x="314" y="219"/>
                    </a:cubicBezTo>
                    <a:cubicBezTo>
                      <a:pt x="325" y="218"/>
                      <a:pt x="336" y="215"/>
                      <a:pt x="341" y="203"/>
                    </a:cubicBezTo>
                    <a:cubicBezTo>
                      <a:pt x="345" y="191"/>
                      <a:pt x="336" y="184"/>
                      <a:pt x="328" y="177"/>
                    </a:cubicBezTo>
                    <a:cubicBezTo>
                      <a:pt x="324" y="173"/>
                      <a:pt x="319" y="169"/>
                      <a:pt x="314" y="164"/>
                    </a:cubicBezTo>
                    <a:cubicBezTo>
                      <a:pt x="309" y="161"/>
                      <a:pt x="305" y="159"/>
                      <a:pt x="299" y="159"/>
                    </a:cubicBezTo>
                    <a:cubicBezTo>
                      <a:pt x="286" y="159"/>
                      <a:pt x="280" y="153"/>
                      <a:pt x="283" y="140"/>
                    </a:cubicBezTo>
                    <a:close/>
                  </a:path>
                </a:pathLst>
              </a:custGeom>
              <a:solidFill>
                <a:srgbClr val="F1FB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61"/>
              <p:cNvSpPr>
                <a:spLocks/>
              </p:cNvSpPr>
              <p:nvPr/>
            </p:nvSpPr>
            <p:spPr bwMode="auto">
              <a:xfrm>
                <a:off x="4086" y="2767"/>
                <a:ext cx="296" cy="195"/>
              </a:xfrm>
              <a:custGeom>
                <a:avLst/>
                <a:gdLst>
                  <a:gd name="T0" fmla="*/ 68 w 160"/>
                  <a:gd name="T1" fmla="*/ 4 h 99"/>
                  <a:gd name="T2" fmla="*/ 84 w 160"/>
                  <a:gd name="T3" fmla="*/ 1 h 99"/>
                  <a:gd name="T4" fmla="*/ 95 w 160"/>
                  <a:gd name="T5" fmla="*/ 29 h 99"/>
                  <a:gd name="T6" fmla="*/ 95 w 160"/>
                  <a:gd name="T7" fmla="*/ 64 h 99"/>
                  <a:gd name="T8" fmla="*/ 86 w 160"/>
                  <a:gd name="T9" fmla="*/ 77 h 99"/>
                  <a:gd name="T10" fmla="*/ 96 w 160"/>
                  <a:gd name="T11" fmla="*/ 66 h 99"/>
                  <a:gd name="T12" fmla="*/ 95 w 160"/>
                  <a:gd name="T13" fmla="*/ 35 h 99"/>
                  <a:gd name="T14" fmla="*/ 99 w 160"/>
                  <a:gd name="T15" fmla="*/ 25 h 99"/>
                  <a:gd name="T16" fmla="*/ 109 w 160"/>
                  <a:gd name="T17" fmla="*/ 31 h 99"/>
                  <a:gd name="T18" fmla="*/ 141 w 160"/>
                  <a:gd name="T19" fmla="*/ 68 h 99"/>
                  <a:gd name="T20" fmla="*/ 147 w 160"/>
                  <a:gd name="T21" fmla="*/ 71 h 99"/>
                  <a:gd name="T22" fmla="*/ 152 w 160"/>
                  <a:gd name="T23" fmla="*/ 31 h 99"/>
                  <a:gd name="T24" fmla="*/ 158 w 160"/>
                  <a:gd name="T25" fmla="*/ 39 h 99"/>
                  <a:gd name="T26" fmla="*/ 159 w 160"/>
                  <a:gd name="T27" fmla="*/ 80 h 99"/>
                  <a:gd name="T28" fmla="*/ 152 w 160"/>
                  <a:gd name="T29" fmla="*/ 90 h 99"/>
                  <a:gd name="T30" fmla="*/ 131 w 160"/>
                  <a:gd name="T31" fmla="*/ 85 h 99"/>
                  <a:gd name="T32" fmla="*/ 109 w 160"/>
                  <a:gd name="T33" fmla="*/ 81 h 99"/>
                  <a:gd name="T34" fmla="*/ 66 w 160"/>
                  <a:gd name="T35" fmla="*/ 84 h 99"/>
                  <a:gd name="T36" fmla="*/ 37 w 160"/>
                  <a:gd name="T37" fmla="*/ 82 h 99"/>
                  <a:gd name="T38" fmla="*/ 35 w 160"/>
                  <a:gd name="T39" fmla="*/ 83 h 99"/>
                  <a:gd name="T40" fmla="*/ 0 w 160"/>
                  <a:gd name="T41" fmla="*/ 80 h 99"/>
                  <a:gd name="T42" fmla="*/ 31 w 160"/>
                  <a:gd name="T43" fmla="*/ 77 h 99"/>
                  <a:gd name="T44" fmla="*/ 67 w 160"/>
                  <a:gd name="T45" fmla="*/ 66 h 99"/>
                  <a:gd name="T46" fmla="*/ 58 w 160"/>
                  <a:gd name="T47" fmla="*/ 73 h 99"/>
                  <a:gd name="T48" fmla="*/ 30 w 160"/>
                  <a:gd name="T49" fmla="*/ 75 h 99"/>
                  <a:gd name="T50" fmla="*/ 26 w 160"/>
                  <a:gd name="T51" fmla="*/ 48 h 99"/>
                  <a:gd name="T52" fmla="*/ 34 w 160"/>
                  <a:gd name="T53" fmla="*/ 41 h 99"/>
                  <a:gd name="T54" fmla="*/ 47 w 160"/>
                  <a:gd name="T55" fmla="*/ 51 h 99"/>
                  <a:gd name="T56" fmla="*/ 47 w 160"/>
                  <a:gd name="T57" fmla="*/ 34 h 99"/>
                  <a:gd name="T58" fmla="*/ 30 w 160"/>
                  <a:gd name="T59" fmla="*/ 38 h 99"/>
                  <a:gd name="T60" fmla="*/ 26 w 160"/>
                  <a:gd name="T61" fmla="*/ 17 h 99"/>
                  <a:gd name="T62" fmla="*/ 37 w 160"/>
                  <a:gd name="T63" fmla="*/ 4 h 99"/>
                  <a:gd name="T64" fmla="*/ 54 w 160"/>
                  <a:gd name="T65" fmla="*/ 7 h 99"/>
                  <a:gd name="T66" fmla="*/ 68 w 160"/>
                  <a:gd name="T67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0" h="99">
                    <a:moveTo>
                      <a:pt x="68" y="4"/>
                    </a:moveTo>
                    <a:cubicBezTo>
                      <a:pt x="72" y="0"/>
                      <a:pt x="79" y="8"/>
                      <a:pt x="84" y="1"/>
                    </a:cubicBezTo>
                    <a:cubicBezTo>
                      <a:pt x="93" y="8"/>
                      <a:pt x="96" y="17"/>
                      <a:pt x="95" y="29"/>
                    </a:cubicBezTo>
                    <a:cubicBezTo>
                      <a:pt x="94" y="40"/>
                      <a:pt x="95" y="52"/>
                      <a:pt x="95" y="64"/>
                    </a:cubicBezTo>
                    <a:cubicBezTo>
                      <a:pt x="95" y="71"/>
                      <a:pt x="94" y="76"/>
                      <a:pt x="86" y="77"/>
                    </a:cubicBezTo>
                    <a:cubicBezTo>
                      <a:pt x="93" y="77"/>
                      <a:pt x="98" y="77"/>
                      <a:pt x="96" y="66"/>
                    </a:cubicBezTo>
                    <a:cubicBezTo>
                      <a:pt x="93" y="56"/>
                      <a:pt x="95" y="46"/>
                      <a:pt x="95" y="35"/>
                    </a:cubicBezTo>
                    <a:cubicBezTo>
                      <a:pt x="95" y="31"/>
                      <a:pt x="95" y="26"/>
                      <a:pt x="99" y="25"/>
                    </a:cubicBezTo>
                    <a:cubicBezTo>
                      <a:pt x="104" y="24"/>
                      <a:pt x="107" y="28"/>
                      <a:pt x="109" y="31"/>
                    </a:cubicBezTo>
                    <a:cubicBezTo>
                      <a:pt x="120" y="43"/>
                      <a:pt x="131" y="56"/>
                      <a:pt x="141" y="68"/>
                    </a:cubicBezTo>
                    <a:cubicBezTo>
                      <a:pt x="143" y="70"/>
                      <a:pt x="144" y="71"/>
                      <a:pt x="147" y="71"/>
                    </a:cubicBezTo>
                    <a:cubicBezTo>
                      <a:pt x="151" y="58"/>
                      <a:pt x="144" y="44"/>
                      <a:pt x="152" y="31"/>
                    </a:cubicBezTo>
                    <a:cubicBezTo>
                      <a:pt x="157" y="32"/>
                      <a:pt x="158" y="35"/>
                      <a:pt x="158" y="39"/>
                    </a:cubicBezTo>
                    <a:cubicBezTo>
                      <a:pt x="159" y="53"/>
                      <a:pt x="157" y="66"/>
                      <a:pt x="159" y="80"/>
                    </a:cubicBezTo>
                    <a:cubicBezTo>
                      <a:pt x="160" y="84"/>
                      <a:pt x="157" y="89"/>
                      <a:pt x="152" y="90"/>
                    </a:cubicBezTo>
                    <a:cubicBezTo>
                      <a:pt x="145" y="91"/>
                      <a:pt x="134" y="90"/>
                      <a:pt x="131" y="85"/>
                    </a:cubicBezTo>
                    <a:cubicBezTo>
                      <a:pt x="123" y="74"/>
                      <a:pt x="118" y="79"/>
                      <a:pt x="109" y="81"/>
                    </a:cubicBezTo>
                    <a:cubicBezTo>
                      <a:pt x="95" y="84"/>
                      <a:pt x="81" y="93"/>
                      <a:pt x="66" y="84"/>
                    </a:cubicBezTo>
                    <a:cubicBezTo>
                      <a:pt x="56" y="95"/>
                      <a:pt x="46" y="87"/>
                      <a:pt x="37" y="82"/>
                    </a:cubicBezTo>
                    <a:cubicBezTo>
                      <a:pt x="36" y="82"/>
                      <a:pt x="35" y="82"/>
                      <a:pt x="35" y="83"/>
                    </a:cubicBezTo>
                    <a:cubicBezTo>
                      <a:pt x="22" y="99"/>
                      <a:pt x="12" y="87"/>
                      <a:pt x="0" y="80"/>
                    </a:cubicBezTo>
                    <a:cubicBezTo>
                      <a:pt x="10" y="72"/>
                      <a:pt x="21" y="76"/>
                      <a:pt x="31" y="77"/>
                    </a:cubicBezTo>
                    <a:cubicBezTo>
                      <a:pt x="45" y="78"/>
                      <a:pt x="58" y="80"/>
                      <a:pt x="67" y="66"/>
                    </a:cubicBezTo>
                    <a:cubicBezTo>
                      <a:pt x="64" y="68"/>
                      <a:pt x="62" y="72"/>
                      <a:pt x="58" y="73"/>
                    </a:cubicBezTo>
                    <a:cubicBezTo>
                      <a:pt x="49" y="78"/>
                      <a:pt x="38" y="81"/>
                      <a:pt x="30" y="75"/>
                    </a:cubicBezTo>
                    <a:cubicBezTo>
                      <a:pt x="22" y="68"/>
                      <a:pt x="25" y="57"/>
                      <a:pt x="26" y="48"/>
                    </a:cubicBezTo>
                    <a:cubicBezTo>
                      <a:pt x="27" y="44"/>
                      <a:pt x="30" y="41"/>
                      <a:pt x="34" y="41"/>
                    </a:cubicBezTo>
                    <a:cubicBezTo>
                      <a:pt x="41" y="41"/>
                      <a:pt x="46" y="45"/>
                      <a:pt x="47" y="51"/>
                    </a:cubicBezTo>
                    <a:cubicBezTo>
                      <a:pt x="47" y="46"/>
                      <a:pt x="45" y="41"/>
                      <a:pt x="47" y="34"/>
                    </a:cubicBezTo>
                    <a:cubicBezTo>
                      <a:pt x="41" y="39"/>
                      <a:pt x="36" y="42"/>
                      <a:pt x="30" y="38"/>
                    </a:cubicBezTo>
                    <a:cubicBezTo>
                      <a:pt x="23" y="32"/>
                      <a:pt x="25" y="24"/>
                      <a:pt x="26" y="17"/>
                    </a:cubicBezTo>
                    <a:cubicBezTo>
                      <a:pt x="26" y="10"/>
                      <a:pt x="30" y="5"/>
                      <a:pt x="37" y="4"/>
                    </a:cubicBezTo>
                    <a:cubicBezTo>
                      <a:pt x="43" y="4"/>
                      <a:pt x="50" y="3"/>
                      <a:pt x="54" y="7"/>
                    </a:cubicBezTo>
                    <a:cubicBezTo>
                      <a:pt x="61" y="15"/>
                      <a:pt x="64" y="9"/>
                      <a:pt x="68" y="4"/>
                    </a:cubicBezTo>
                    <a:close/>
                  </a:path>
                </a:pathLst>
              </a:custGeom>
              <a:solidFill>
                <a:srgbClr val="EFF8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62"/>
              <p:cNvSpPr>
                <a:spLocks/>
              </p:cNvSpPr>
              <p:nvPr/>
            </p:nvSpPr>
            <p:spPr bwMode="auto">
              <a:xfrm>
                <a:off x="5349" y="2769"/>
                <a:ext cx="215" cy="183"/>
              </a:xfrm>
              <a:custGeom>
                <a:avLst/>
                <a:gdLst>
                  <a:gd name="T0" fmla="*/ 43 w 116"/>
                  <a:gd name="T1" fmla="*/ 0 h 93"/>
                  <a:gd name="T2" fmla="*/ 61 w 116"/>
                  <a:gd name="T3" fmla="*/ 0 h 93"/>
                  <a:gd name="T4" fmla="*/ 71 w 116"/>
                  <a:gd name="T5" fmla="*/ 22 h 93"/>
                  <a:gd name="T6" fmla="*/ 69 w 116"/>
                  <a:gd name="T7" fmla="*/ 73 h 93"/>
                  <a:gd name="T8" fmla="*/ 87 w 116"/>
                  <a:gd name="T9" fmla="*/ 75 h 93"/>
                  <a:gd name="T10" fmla="*/ 84 w 116"/>
                  <a:gd name="T11" fmla="*/ 14 h 93"/>
                  <a:gd name="T12" fmla="*/ 96 w 116"/>
                  <a:gd name="T13" fmla="*/ 0 h 93"/>
                  <a:gd name="T14" fmla="*/ 110 w 116"/>
                  <a:gd name="T15" fmla="*/ 1 h 93"/>
                  <a:gd name="T16" fmla="*/ 110 w 116"/>
                  <a:gd name="T17" fmla="*/ 26 h 93"/>
                  <a:gd name="T18" fmla="*/ 98 w 116"/>
                  <a:gd name="T19" fmla="*/ 36 h 93"/>
                  <a:gd name="T20" fmla="*/ 94 w 116"/>
                  <a:gd name="T21" fmla="*/ 60 h 93"/>
                  <a:gd name="T22" fmla="*/ 102 w 116"/>
                  <a:gd name="T23" fmla="*/ 72 h 93"/>
                  <a:gd name="T24" fmla="*/ 108 w 116"/>
                  <a:gd name="T25" fmla="*/ 78 h 93"/>
                  <a:gd name="T26" fmla="*/ 101 w 116"/>
                  <a:gd name="T27" fmla="*/ 83 h 93"/>
                  <a:gd name="T28" fmla="*/ 51 w 116"/>
                  <a:gd name="T29" fmla="*/ 83 h 93"/>
                  <a:gd name="T30" fmla="*/ 28 w 116"/>
                  <a:gd name="T31" fmla="*/ 81 h 93"/>
                  <a:gd name="T32" fmla="*/ 33 w 116"/>
                  <a:gd name="T33" fmla="*/ 73 h 93"/>
                  <a:gd name="T34" fmla="*/ 28 w 116"/>
                  <a:gd name="T35" fmla="*/ 37 h 93"/>
                  <a:gd name="T36" fmla="*/ 11 w 116"/>
                  <a:gd name="T37" fmla="*/ 28 h 93"/>
                  <a:gd name="T38" fmla="*/ 8 w 116"/>
                  <a:gd name="T39" fmla="*/ 4 h 93"/>
                  <a:gd name="T40" fmla="*/ 38 w 116"/>
                  <a:gd name="T41" fmla="*/ 14 h 93"/>
                  <a:gd name="T42" fmla="*/ 43 w 116"/>
                  <a:gd name="T4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6" h="93">
                    <a:moveTo>
                      <a:pt x="43" y="0"/>
                    </a:moveTo>
                    <a:cubicBezTo>
                      <a:pt x="49" y="0"/>
                      <a:pt x="55" y="0"/>
                      <a:pt x="61" y="0"/>
                    </a:cubicBezTo>
                    <a:cubicBezTo>
                      <a:pt x="69" y="6"/>
                      <a:pt x="72" y="13"/>
                      <a:pt x="71" y="22"/>
                    </a:cubicBezTo>
                    <a:cubicBezTo>
                      <a:pt x="70" y="39"/>
                      <a:pt x="73" y="56"/>
                      <a:pt x="69" y="73"/>
                    </a:cubicBezTo>
                    <a:cubicBezTo>
                      <a:pt x="74" y="75"/>
                      <a:pt x="81" y="73"/>
                      <a:pt x="87" y="75"/>
                    </a:cubicBezTo>
                    <a:cubicBezTo>
                      <a:pt x="82" y="54"/>
                      <a:pt x="84" y="34"/>
                      <a:pt x="84" y="14"/>
                    </a:cubicBezTo>
                    <a:cubicBezTo>
                      <a:pt x="84" y="6"/>
                      <a:pt x="92" y="4"/>
                      <a:pt x="96" y="0"/>
                    </a:cubicBezTo>
                    <a:cubicBezTo>
                      <a:pt x="101" y="3"/>
                      <a:pt x="105" y="2"/>
                      <a:pt x="110" y="1"/>
                    </a:cubicBezTo>
                    <a:cubicBezTo>
                      <a:pt x="116" y="9"/>
                      <a:pt x="111" y="18"/>
                      <a:pt x="110" y="26"/>
                    </a:cubicBezTo>
                    <a:cubicBezTo>
                      <a:pt x="102" y="24"/>
                      <a:pt x="95" y="22"/>
                      <a:pt x="98" y="36"/>
                    </a:cubicBezTo>
                    <a:cubicBezTo>
                      <a:pt x="100" y="44"/>
                      <a:pt x="92" y="51"/>
                      <a:pt x="94" y="60"/>
                    </a:cubicBezTo>
                    <a:cubicBezTo>
                      <a:pt x="95" y="66"/>
                      <a:pt x="93" y="72"/>
                      <a:pt x="102" y="72"/>
                    </a:cubicBezTo>
                    <a:cubicBezTo>
                      <a:pt x="105" y="73"/>
                      <a:pt x="108" y="75"/>
                      <a:pt x="108" y="78"/>
                    </a:cubicBezTo>
                    <a:cubicBezTo>
                      <a:pt x="107" y="81"/>
                      <a:pt x="103" y="81"/>
                      <a:pt x="101" y="83"/>
                    </a:cubicBezTo>
                    <a:cubicBezTo>
                      <a:pt x="84" y="93"/>
                      <a:pt x="67" y="85"/>
                      <a:pt x="51" y="83"/>
                    </a:cubicBezTo>
                    <a:cubicBezTo>
                      <a:pt x="43" y="82"/>
                      <a:pt x="35" y="83"/>
                      <a:pt x="28" y="81"/>
                    </a:cubicBezTo>
                    <a:cubicBezTo>
                      <a:pt x="27" y="76"/>
                      <a:pt x="31" y="75"/>
                      <a:pt x="33" y="73"/>
                    </a:cubicBezTo>
                    <a:cubicBezTo>
                      <a:pt x="46" y="60"/>
                      <a:pt x="44" y="47"/>
                      <a:pt x="28" y="37"/>
                    </a:cubicBezTo>
                    <a:cubicBezTo>
                      <a:pt x="23" y="34"/>
                      <a:pt x="16" y="32"/>
                      <a:pt x="11" y="28"/>
                    </a:cubicBezTo>
                    <a:cubicBezTo>
                      <a:pt x="0" y="21"/>
                      <a:pt x="0" y="15"/>
                      <a:pt x="8" y="4"/>
                    </a:cubicBezTo>
                    <a:cubicBezTo>
                      <a:pt x="20" y="0"/>
                      <a:pt x="30" y="3"/>
                      <a:pt x="38" y="14"/>
                    </a:cubicBezTo>
                    <a:cubicBezTo>
                      <a:pt x="40" y="9"/>
                      <a:pt x="39" y="3"/>
                      <a:pt x="43" y="0"/>
                    </a:cubicBezTo>
                    <a:close/>
                  </a:path>
                </a:pathLst>
              </a:custGeom>
              <a:solidFill>
                <a:srgbClr val="ECF9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63"/>
              <p:cNvSpPr>
                <a:spLocks/>
              </p:cNvSpPr>
              <p:nvPr/>
            </p:nvSpPr>
            <p:spPr bwMode="auto">
              <a:xfrm>
                <a:off x="5068" y="2765"/>
                <a:ext cx="129" cy="163"/>
              </a:xfrm>
              <a:custGeom>
                <a:avLst/>
                <a:gdLst>
                  <a:gd name="T0" fmla="*/ 54 w 70"/>
                  <a:gd name="T1" fmla="*/ 83 h 83"/>
                  <a:gd name="T2" fmla="*/ 45 w 70"/>
                  <a:gd name="T3" fmla="*/ 80 h 83"/>
                  <a:gd name="T4" fmla="*/ 42 w 70"/>
                  <a:gd name="T5" fmla="*/ 70 h 83"/>
                  <a:gd name="T6" fmla="*/ 30 w 70"/>
                  <a:gd name="T7" fmla="*/ 77 h 83"/>
                  <a:gd name="T8" fmla="*/ 6 w 70"/>
                  <a:gd name="T9" fmla="*/ 74 h 83"/>
                  <a:gd name="T10" fmla="*/ 3 w 70"/>
                  <a:gd name="T11" fmla="*/ 49 h 83"/>
                  <a:gd name="T12" fmla="*/ 24 w 70"/>
                  <a:gd name="T13" fmla="*/ 51 h 83"/>
                  <a:gd name="T14" fmla="*/ 23 w 70"/>
                  <a:gd name="T15" fmla="*/ 36 h 83"/>
                  <a:gd name="T16" fmla="*/ 4 w 70"/>
                  <a:gd name="T17" fmla="*/ 36 h 83"/>
                  <a:gd name="T18" fmla="*/ 7 w 70"/>
                  <a:gd name="T19" fmla="*/ 7 h 83"/>
                  <a:gd name="T20" fmla="*/ 40 w 70"/>
                  <a:gd name="T21" fmla="*/ 18 h 83"/>
                  <a:gd name="T22" fmla="*/ 42 w 70"/>
                  <a:gd name="T23" fmla="*/ 3 h 83"/>
                  <a:gd name="T24" fmla="*/ 54 w 70"/>
                  <a:gd name="T25" fmla="*/ 7 h 83"/>
                  <a:gd name="T26" fmla="*/ 68 w 70"/>
                  <a:gd name="T27" fmla="*/ 19 h 83"/>
                  <a:gd name="T28" fmla="*/ 69 w 70"/>
                  <a:gd name="T29" fmla="*/ 61 h 83"/>
                  <a:gd name="T30" fmla="*/ 58 w 70"/>
                  <a:gd name="T31" fmla="*/ 81 h 83"/>
                  <a:gd name="T32" fmla="*/ 54 w 70"/>
                  <a:gd name="T33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83">
                    <a:moveTo>
                      <a:pt x="54" y="83"/>
                    </a:moveTo>
                    <a:cubicBezTo>
                      <a:pt x="51" y="82"/>
                      <a:pt x="48" y="81"/>
                      <a:pt x="45" y="80"/>
                    </a:cubicBezTo>
                    <a:cubicBezTo>
                      <a:pt x="42" y="77"/>
                      <a:pt x="42" y="74"/>
                      <a:pt x="42" y="70"/>
                    </a:cubicBezTo>
                    <a:cubicBezTo>
                      <a:pt x="37" y="72"/>
                      <a:pt x="35" y="76"/>
                      <a:pt x="30" y="77"/>
                    </a:cubicBezTo>
                    <a:cubicBezTo>
                      <a:pt x="21" y="78"/>
                      <a:pt x="12" y="82"/>
                      <a:pt x="6" y="74"/>
                    </a:cubicBezTo>
                    <a:cubicBezTo>
                      <a:pt x="0" y="67"/>
                      <a:pt x="1" y="57"/>
                      <a:pt x="3" y="49"/>
                    </a:cubicBezTo>
                    <a:cubicBezTo>
                      <a:pt x="6" y="39"/>
                      <a:pt x="14" y="40"/>
                      <a:pt x="24" y="51"/>
                    </a:cubicBezTo>
                    <a:cubicBezTo>
                      <a:pt x="23" y="45"/>
                      <a:pt x="23" y="41"/>
                      <a:pt x="23" y="36"/>
                    </a:cubicBezTo>
                    <a:cubicBezTo>
                      <a:pt x="17" y="40"/>
                      <a:pt x="10" y="44"/>
                      <a:pt x="4" y="36"/>
                    </a:cubicBezTo>
                    <a:cubicBezTo>
                      <a:pt x="0" y="29"/>
                      <a:pt x="2" y="10"/>
                      <a:pt x="7" y="7"/>
                    </a:cubicBezTo>
                    <a:cubicBezTo>
                      <a:pt x="16" y="1"/>
                      <a:pt x="33" y="7"/>
                      <a:pt x="40" y="18"/>
                    </a:cubicBezTo>
                    <a:cubicBezTo>
                      <a:pt x="39" y="13"/>
                      <a:pt x="37" y="7"/>
                      <a:pt x="42" y="3"/>
                    </a:cubicBezTo>
                    <a:cubicBezTo>
                      <a:pt x="47" y="0"/>
                      <a:pt x="47" y="15"/>
                      <a:pt x="54" y="7"/>
                    </a:cubicBezTo>
                    <a:cubicBezTo>
                      <a:pt x="65" y="4"/>
                      <a:pt x="68" y="11"/>
                      <a:pt x="68" y="19"/>
                    </a:cubicBezTo>
                    <a:cubicBezTo>
                      <a:pt x="67" y="33"/>
                      <a:pt x="68" y="47"/>
                      <a:pt x="69" y="61"/>
                    </a:cubicBezTo>
                    <a:cubicBezTo>
                      <a:pt x="70" y="69"/>
                      <a:pt x="67" y="77"/>
                      <a:pt x="58" y="81"/>
                    </a:cubicBezTo>
                    <a:cubicBezTo>
                      <a:pt x="57" y="81"/>
                      <a:pt x="55" y="82"/>
                      <a:pt x="54" y="83"/>
                    </a:cubicBezTo>
                    <a:close/>
                  </a:path>
                </a:pathLst>
              </a:custGeom>
              <a:solidFill>
                <a:srgbClr val="EDF8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64"/>
              <p:cNvSpPr>
                <a:spLocks/>
              </p:cNvSpPr>
              <p:nvPr/>
            </p:nvSpPr>
            <p:spPr bwMode="auto">
              <a:xfrm>
                <a:off x="5168" y="2765"/>
                <a:ext cx="150" cy="165"/>
              </a:xfrm>
              <a:custGeom>
                <a:avLst/>
                <a:gdLst>
                  <a:gd name="T0" fmla="*/ 0 w 81"/>
                  <a:gd name="T1" fmla="*/ 79 h 84"/>
                  <a:gd name="T2" fmla="*/ 11 w 81"/>
                  <a:gd name="T3" fmla="*/ 63 h 84"/>
                  <a:gd name="T4" fmla="*/ 11 w 81"/>
                  <a:gd name="T5" fmla="*/ 18 h 84"/>
                  <a:gd name="T6" fmla="*/ 0 w 81"/>
                  <a:gd name="T7" fmla="*/ 7 h 84"/>
                  <a:gd name="T8" fmla="*/ 64 w 81"/>
                  <a:gd name="T9" fmla="*/ 11 h 84"/>
                  <a:gd name="T10" fmla="*/ 62 w 81"/>
                  <a:gd name="T11" fmla="*/ 39 h 84"/>
                  <a:gd name="T12" fmla="*/ 60 w 81"/>
                  <a:gd name="T13" fmla="*/ 54 h 84"/>
                  <a:gd name="T14" fmla="*/ 81 w 81"/>
                  <a:gd name="T15" fmla="*/ 79 h 84"/>
                  <a:gd name="T16" fmla="*/ 54 w 81"/>
                  <a:gd name="T17" fmla="*/ 80 h 84"/>
                  <a:gd name="T18" fmla="*/ 54 w 81"/>
                  <a:gd name="T19" fmla="*/ 80 h 84"/>
                  <a:gd name="T20" fmla="*/ 35 w 81"/>
                  <a:gd name="T21" fmla="*/ 58 h 84"/>
                  <a:gd name="T22" fmla="*/ 35 w 81"/>
                  <a:gd name="T23" fmla="*/ 69 h 84"/>
                  <a:gd name="T24" fmla="*/ 26 w 81"/>
                  <a:gd name="T25" fmla="*/ 82 h 84"/>
                  <a:gd name="T26" fmla="*/ 0 w 81"/>
                  <a:gd name="T27" fmla="*/ 7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" h="84">
                    <a:moveTo>
                      <a:pt x="0" y="79"/>
                    </a:moveTo>
                    <a:cubicBezTo>
                      <a:pt x="8" y="77"/>
                      <a:pt x="11" y="71"/>
                      <a:pt x="11" y="63"/>
                    </a:cubicBezTo>
                    <a:cubicBezTo>
                      <a:pt x="10" y="48"/>
                      <a:pt x="10" y="33"/>
                      <a:pt x="11" y="18"/>
                    </a:cubicBezTo>
                    <a:cubicBezTo>
                      <a:pt x="11" y="11"/>
                      <a:pt x="8" y="8"/>
                      <a:pt x="0" y="7"/>
                    </a:cubicBezTo>
                    <a:cubicBezTo>
                      <a:pt x="13" y="0"/>
                      <a:pt x="54" y="2"/>
                      <a:pt x="64" y="11"/>
                    </a:cubicBezTo>
                    <a:cubicBezTo>
                      <a:pt x="72" y="19"/>
                      <a:pt x="72" y="32"/>
                      <a:pt x="62" y="39"/>
                    </a:cubicBezTo>
                    <a:cubicBezTo>
                      <a:pt x="53" y="44"/>
                      <a:pt x="55" y="48"/>
                      <a:pt x="60" y="54"/>
                    </a:cubicBezTo>
                    <a:cubicBezTo>
                      <a:pt x="67" y="62"/>
                      <a:pt x="70" y="73"/>
                      <a:pt x="81" y="79"/>
                    </a:cubicBezTo>
                    <a:cubicBezTo>
                      <a:pt x="72" y="83"/>
                      <a:pt x="63" y="83"/>
                      <a:pt x="54" y="80"/>
                    </a:cubicBezTo>
                    <a:cubicBezTo>
                      <a:pt x="54" y="80"/>
                      <a:pt x="54" y="80"/>
                      <a:pt x="54" y="80"/>
                    </a:cubicBezTo>
                    <a:cubicBezTo>
                      <a:pt x="46" y="74"/>
                      <a:pt x="41" y="66"/>
                      <a:pt x="35" y="58"/>
                    </a:cubicBezTo>
                    <a:cubicBezTo>
                      <a:pt x="33" y="62"/>
                      <a:pt x="34" y="66"/>
                      <a:pt x="35" y="69"/>
                    </a:cubicBezTo>
                    <a:cubicBezTo>
                      <a:pt x="40" y="82"/>
                      <a:pt x="39" y="83"/>
                      <a:pt x="26" y="82"/>
                    </a:cubicBezTo>
                    <a:cubicBezTo>
                      <a:pt x="17" y="81"/>
                      <a:pt x="8" y="84"/>
                      <a:pt x="0" y="79"/>
                    </a:cubicBezTo>
                    <a:close/>
                  </a:path>
                </a:pathLst>
              </a:custGeom>
              <a:solidFill>
                <a:srgbClr val="143D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3971" y="2761"/>
                <a:ext cx="146" cy="187"/>
              </a:xfrm>
              <a:custGeom>
                <a:avLst/>
                <a:gdLst>
                  <a:gd name="T0" fmla="*/ 49 w 79"/>
                  <a:gd name="T1" fmla="*/ 5 h 95"/>
                  <a:gd name="T2" fmla="*/ 64 w 79"/>
                  <a:gd name="T3" fmla="*/ 4 h 95"/>
                  <a:gd name="T4" fmla="*/ 78 w 79"/>
                  <a:gd name="T5" fmla="*/ 35 h 95"/>
                  <a:gd name="T6" fmla="*/ 77 w 79"/>
                  <a:gd name="T7" fmla="*/ 67 h 95"/>
                  <a:gd name="T8" fmla="*/ 62 w 79"/>
                  <a:gd name="T9" fmla="*/ 80 h 95"/>
                  <a:gd name="T10" fmla="*/ 48 w 79"/>
                  <a:gd name="T11" fmla="*/ 85 h 95"/>
                  <a:gd name="T12" fmla="*/ 22 w 79"/>
                  <a:gd name="T13" fmla="*/ 90 h 95"/>
                  <a:gd name="T14" fmla="*/ 13 w 79"/>
                  <a:gd name="T15" fmla="*/ 92 h 95"/>
                  <a:gd name="T16" fmla="*/ 1 w 79"/>
                  <a:gd name="T17" fmla="*/ 85 h 95"/>
                  <a:gd name="T18" fmla="*/ 14 w 79"/>
                  <a:gd name="T19" fmla="*/ 81 h 95"/>
                  <a:gd name="T20" fmla="*/ 36 w 79"/>
                  <a:gd name="T21" fmla="*/ 78 h 95"/>
                  <a:gd name="T22" fmla="*/ 35 w 79"/>
                  <a:gd name="T23" fmla="*/ 43 h 95"/>
                  <a:gd name="T24" fmla="*/ 13 w 79"/>
                  <a:gd name="T25" fmla="*/ 30 h 95"/>
                  <a:gd name="T26" fmla="*/ 9 w 79"/>
                  <a:gd name="T27" fmla="*/ 13 h 95"/>
                  <a:gd name="T28" fmla="*/ 25 w 79"/>
                  <a:gd name="T29" fmla="*/ 7 h 95"/>
                  <a:gd name="T30" fmla="*/ 44 w 79"/>
                  <a:gd name="T31" fmla="*/ 16 h 95"/>
                  <a:gd name="T32" fmla="*/ 49 w 79"/>
                  <a:gd name="T33" fmla="*/ 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95">
                    <a:moveTo>
                      <a:pt x="49" y="5"/>
                    </a:moveTo>
                    <a:cubicBezTo>
                      <a:pt x="54" y="0"/>
                      <a:pt x="59" y="9"/>
                      <a:pt x="64" y="4"/>
                    </a:cubicBezTo>
                    <a:cubicBezTo>
                      <a:pt x="76" y="11"/>
                      <a:pt x="79" y="22"/>
                      <a:pt x="78" y="35"/>
                    </a:cubicBezTo>
                    <a:cubicBezTo>
                      <a:pt x="77" y="45"/>
                      <a:pt x="78" y="56"/>
                      <a:pt x="77" y="67"/>
                    </a:cubicBezTo>
                    <a:cubicBezTo>
                      <a:pt x="76" y="76"/>
                      <a:pt x="72" y="82"/>
                      <a:pt x="62" y="80"/>
                    </a:cubicBezTo>
                    <a:cubicBezTo>
                      <a:pt x="55" y="76"/>
                      <a:pt x="52" y="82"/>
                      <a:pt x="48" y="85"/>
                    </a:cubicBezTo>
                    <a:cubicBezTo>
                      <a:pt x="40" y="91"/>
                      <a:pt x="32" y="95"/>
                      <a:pt x="22" y="90"/>
                    </a:cubicBezTo>
                    <a:cubicBezTo>
                      <a:pt x="18" y="88"/>
                      <a:pt x="16" y="91"/>
                      <a:pt x="13" y="92"/>
                    </a:cubicBezTo>
                    <a:cubicBezTo>
                      <a:pt x="6" y="95"/>
                      <a:pt x="0" y="95"/>
                      <a:pt x="1" y="85"/>
                    </a:cubicBezTo>
                    <a:cubicBezTo>
                      <a:pt x="3" y="77"/>
                      <a:pt x="8" y="80"/>
                      <a:pt x="14" y="81"/>
                    </a:cubicBezTo>
                    <a:cubicBezTo>
                      <a:pt x="22" y="83"/>
                      <a:pt x="29" y="83"/>
                      <a:pt x="36" y="78"/>
                    </a:cubicBezTo>
                    <a:cubicBezTo>
                      <a:pt x="51" y="67"/>
                      <a:pt x="50" y="52"/>
                      <a:pt x="35" y="43"/>
                    </a:cubicBezTo>
                    <a:cubicBezTo>
                      <a:pt x="28" y="38"/>
                      <a:pt x="20" y="35"/>
                      <a:pt x="13" y="30"/>
                    </a:cubicBezTo>
                    <a:cubicBezTo>
                      <a:pt x="8" y="26"/>
                      <a:pt x="5" y="20"/>
                      <a:pt x="9" y="13"/>
                    </a:cubicBezTo>
                    <a:cubicBezTo>
                      <a:pt x="12" y="7"/>
                      <a:pt x="18" y="5"/>
                      <a:pt x="25" y="7"/>
                    </a:cubicBezTo>
                    <a:cubicBezTo>
                      <a:pt x="32" y="9"/>
                      <a:pt x="38" y="14"/>
                      <a:pt x="44" y="16"/>
                    </a:cubicBezTo>
                    <a:cubicBezTo>
                      <a:pt x="46" y="13"/>
                      <a:pt x="45" y="8"/>
                      <a:pt x="49" y="5"/>
                    </a:cubicBezTo>
                    <a:close/>
                  </a:path>
                </a:pathLst>
              </a:custGeom>
              <a:solidFill>
                <a:srgbClr val="EDF8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66"/>
              <p:cNvSpPr>
                <a:spLocks/>
              </p:cNvSpPr>
              <p:nvPr/>
            </p:nvSpPr>
            <p:spPr bwMode="auto">
              <a:xfrm>
                <a:off x="2844" y="2769"/>
                <a:ext cx="147" cy="183"/>
              </a:xfrm>
              <a:custGeom>
                <a:avLst/>
                <a:gdLst>
                  <a:gd name="T0" fmla="*/ 63 w 79"/>
                  <a:gd name="T1" fmla="*/ 26 h 93"/>
                  <a:gd name="T2" fmla="*/ 70 w 79"/>
                  <a:gd name="T3" fmla="*/ 62 h 93"/>
                  <a:gd name="T4" fmla="*/ 72 w 79"/>
                  <a:gd name="T5" fmla="*/ 68 h 93"/>
                  <a:gd name="T6" fmla="*/ 58 w 79"/>
                  <a:gd name="T7" fmla="*/ 88 h 93"/>
                  <a:gd name="T8" fmla="*/ 17 w 79"/>
                  <a:gd name="T9" fmla="*/ 88 h 93"/>
                  <a:gd name="T10" fmla="*/ 6 w 79"/>
                  <a:gd name="T11" fmla="*/ 70 h 93"/>
                  <a:gd name="T12" fmla="*/ 6 w 79"/>
                  <a:gd name="T13" fmla="*/ 59 h 93"/>
                  <a:gd name="T14" fmla="*/ 8 w 79"/>
                  <a:gd name="T15" fmla="*/ 46 h 93"/>
                  <a:gd name="T16" fmla="*/ 8 w 79"/>
                  <a:gd name="T17" fmla="*/ 34 h 93"/>
                  <a:gd name="T18" fmla="*/ 12 w 79"/>
                  <a:gd name="T19" fmla="*/ 21 h 93"/>
                  <a:gd name="T20" fmla="*/ 41 w 79"/>
                  <a:gd name="T21" fmla="*/ 48 h 93"/>
                  <a:gd name="T22" fmla="*/ 54 w 79"/>
                  <a:gd name="T23" fmla="*/ 66 h 93"/>
                  <a:gd name="T24" fmla="*/ 46 w 79"/>
                  <a:gd name="T25" fmla="*/ 77 h 93"/>
                  <a:gd name="T26" fmla="*/ 21 w 79"/>
                  <a:gd name="T27" fmla="*/ 71 h 93"/>
                  <a:gd name="T28" fmla="*/ 16 w 79"/>
                  <a:gd name="T29" fmla="*/ 63 h 93"/>
                  <a:gd name="T30" fmla="*/ 33 w 79"/>
                  <a:gd name="T31" fmla="*/ 78 h 93"/>
                  <a:gd name="T32" fmla="*/ 60 w 79"/>
                  <a:gd name="T33" fmla="*/ 64 h 93"/>
                  <a:gd name="T34" fmla="*/ 54 w 79"/>
                  <a:gd name="T35" fmla="*/ 41 h 93"/>
                  <a:gd name="T36" fmla="*/ 35 w 79"/>
                  <a:gd name="T37" fmla="*/ 30 h 93"/>
                  <a:gd name="T38" fmla="*/ 30 w 79"/>
                  <a:gd name="T39" fmla="*/ 3 h 93"/>
                  <a:gd name="T40" fmla="*/ 39 w 79"/>
                  <a:gd name="T41" fmla="*/ 0 h 93"/>
                  <a:gd name="T42" fmla="*/ 63 w 79"/>
                  <a:gd name="T43" fmla="*/ 2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9" h="93">
                    <a:moveTo>
                      <a:pt x="63" y="26"/>
                    </a:moveTo>
                    <a:cubicBezTo>
                      <a:pt x="71" y="37"/>
                      <a:pt x="79" y="48"/>
                      <a:pt x="70" y="62"/>
                    </a:cubicBezTo>
                    <a:cubicBezTo>
                      <a:pt x="70" y="63"/>
                      <a:pt x="71" y="66"/>
                      <a:pt x="72" y="68"/>
                    </a:cubicBezTo>
                    <a:cubicBezTo>
                      <a:pt x="77" y="83"/>
                      <a:pt x="73" y="85"/>
                      <a:pt x="58" y="88"/>
                    </a:cubicBezTo>
                    <a:cubicBezTo>
                      <a:pt x="44" y="91"/>
                      <a:pt x="32" y="81"/>
                      <a:pt x="17" y="88"/>
                    </a:cubicBezTo>
                    <a:cubicBezTo>
                      <a:pt x="7" y="93"/>
                      <a:pt x="0" y="81"/>
                      <a:pt x="6" y="70"/>
                    </a:cubicBezTo>
                    <a:cubicBezTo>
                      <a:pt x="9" y="66"/>
                      <a:pt x="7" y="63"/>
                      <a:pt x="6" y="59"/>
                    </a:cubicBezTo>
                    <a:cubicBezTo>
                      <a:pt x="5" y="55"/>
                      <a:pt x="2" y="50"/>
                      <a:pt x="8" y="46"/>
                    </a:cubicBezTo>
                    <a:cubicBezTo>
                      <a:pt x="11" y="43"/>
                      <a:pt x="12" y="39"/>
                      <a:pt x="8" y="34"/>
                    </a:cubicBezTo>
                    <a:cubicBezTo>
                      <a:pt x="4" y="29"/>
                      <a:pt x="6" y="24"/>
                      <a:pt x="12" y="21"/>
                    </a:cubicBezTo>
                    <a:cubicBezTo>
                      <a:pt x="19" y="32"/>
                      <a:pt x="28" y="42"/>
                      <a:pt x="41" y="48"/>
                    </a:cubicBezTo>
                    <a:cubicBezTo>
                      <a:pt x="49" y="51"/>
                      <a:pt x="55" y="56"/>
                      <a:pt x="54" y="66"/>
                    </a:cubicBezTo>
                    <a:cubicBezTo>
                      <a:pt x="53" y="71"/>
                      <a:pt x="51" y="76"/>
                      <a:pt x="46" y="77"/>
                    </a:cubicBezTo>
                    <a:cubicBezTo>
                      <a:pt x="37" y="79"/>
                      <a:pt x="28" y="79"/>
                      <a:pt x="21" y="71"/>
                    </a:cubicBezTo>
                    <a:cubicBezTo>
                      <a:pt x="19" y="69"/>
                      <a:pt x="18" y="67"/>
                      <a:pt x="16" y="63"/>
                    </a:cubicBezTo>
                    <a:cubicBezTo>
                      <a:pt x="16" y="77"/>
                      <a:pt x="26" y="77"/>
                      <a:pt x="33" y="78"/>
                    </a:cubicBezTo>
                    <a:cubicBezTo>
                      <a:pt x="47" y="80"/>
                      <a:pt x="56" y="75"/>
                      <a:pt x="60" y="64"/>
                    </a:cubicBezTo>
                    <a:cubicBezTo>
                      <a:pt x="63" y="55"/>
                      <a:pt x="61" y="48"/>
                      <a:pt x="54" y="41"/>
                    </a:cubicBezTo>
                    <a:cubicBezTo>
                      <a:pt x="48" y="36"/>
                      <a:pt x="41" y="34"/>
                      <a:pt x="35" y="30"/>
                    </a:cubicBezTo>
                    <a:cubicBezTo>
                      <a:pt x="23" y="22"/>
                      <a:pt x="22" y="15"/>
                      <a:pt x="30" y="3"/>
                    </a:cubicBezTo>
                    <a:cubicBezTo>
                      <a:pt x="33" y="2"/>
                      <a:pt x="36" y="1"/>
                      <a:pt x="39" y="0"/>
                    </a:cubicBezTo>
                    <a:cubicBezTo>
                      <a:pt x="51" y="5"/>
                      <a:pt x="60" y="12"/>
                      <a:pt x="63" y="26"/>
                    </a:cubicBezTo>
                    <a:close/>
                  </a:path>
                </a:pathLst>
              </a:custGeom>
              <a:solidFill>
                <a:srgbClr val="E9F6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67"/>
              <p:cNvSpPr>
                <a:spLocks/>
              </p:cNvSpPr>
              <p:nvPr/>
            </p:nvSpPr>
            <p:spPr bwMode="auto">
              <a:xfrm>
                <a:off x="4237" y="2761"/>
                <a:ext cx="147" cy="167"/>
              </a:xfrm>
              <a:custGeom>
                <a:avLst/>
                <a:gdLst>
                  <a:gd name="T0" fmla="*/ 70 w 79"/>
                  <a:gd name="T1" fmla="*/ 34 h 85"/>
                  <a:gd name="T2" fmla="*/ 70 w 79"/>
                  <a:gd name="T3" fmla="*/ 84 h 85"/>
                  <a:gd name="T4" fmla="*/ 66 w 79"/>
                  <a:gd name="T5" fmla="*/ 85 h 85"/>
                  <a:gd name="T6" fmla="*/ 18 w 79"/>
                  <a:gd name="T7" fmla="*/ 28 h 85"/>
                  <a:gd name="T8" fmla="*/ 23 w 79"/>
                  <a:gd name="T9" fmla="*/ 82 h 85"/>
                  <a:gd name="T10" fmla="*/ 0 w 79"/>
                  <a:gd name="T11" fmla="*/ 82 h 85"/>
                  <a:gd name="T12" fmla="*/ 9 w 79"/>
                  <a:gd name="T13" fmla="*/ 63 h 85"/>
                  <a:gd name="T14" fmla="*/ 9 w 79"/>
                  <a:gd name="T15" fmla="*/ 44 h 85"/>
                  <a:gd name="T16" fmla="*/ 2 w 79"/>
                  <a:gd name="T17" fmla="*/ 4 h 85"/>
                  <a:gd name="T18" fmla="*/ 61 w 79"/>
                  <a:gd name="T19" fmla="*/ 48 h 85"/>
                  <a:gd name="T20" fmla="*/ 52 w 79"/>
                  <a:gd name="T21" fmla="*/ 7 h 85"/>
                  <a:gd name="T22" fmla="*/ 79 w 79"/>
                  <a:gd name="T23" fmla="*/ 6 h 85"/>
                  <a:gd name="T24" fmla="*/ 70 w 79"/>
                  <a:gd name="T25" fmla="*/ 3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85">
                    <a:moveTo>
                      <a:pt x="70" y="34"/>
                    </a:moveTo>
                    <a:cubicBezTo>
                      <a:pt x="70" y="51"/>
                      <a:pt x="70" y="67"/>
                      <a:pt x="70" y="84"/>
                    </a:cubicBezTo>
                    <a:cubicBezTo>
                      <a:pt x="69" y="85"/>
                      <a:pt x="67" y="85"/>
                      <a:pt x="66" y="85"/>
                    </a:cubicBezTo>
                    <a:cubicBezTo>
                      <a:pt x="50" y="66"/>
                      <a:pt x="34" y="47"/>
                      <a:pt x="18" y="28"/>
                    </a:cubicBezTo>
                    <a:cubicBezTo>
                      <a:pt x="20" y="47"/>
                      <a:pt x="7" y="66"/>
                      <a:pt x="23" y="82"/>
                    </a:cubicBezTo>
                    <a:cubicBezTo>
                      <a:pt x="17" y="84"/>
                      <a:pt x="9" y="82"/>
                      <a:pt x="0" y="82"/>
                    </a:cubicBezTo>
                    <a:cubicBezTo>
                      <a:pt x="9" y="78"/>
                      <a:pt x="10" y="71"/>
                      <a:pt x="9" y="63"/>
                    </a:cubicBezTo>
                    <a:cubicBezTo>
                      <a:pt x="9" y="57"/>
                      <a:pt x="9" y="50"/>
                      <a:pt x="9" y="44"/>
                    </a:cubicBezTo>
                    <a:cubicBezTo>
                      <a:pt x="11" y="30"/>
                      <a:pt x="9" y="17"/>
                      <a:pt x="2" y="4"/>
                    </a:cubicBezTo>
                    <a:cubicBezTo>
                      <a:pt x="35" y="0"/>
                      <a:pt x="41" y="34"/>
                      <a:pt x="61" y="48"/>
                    </a:cubicBezTo>
                    <a:cubicBezTo>
                      <a:pt x="66" y="21"/>
                      <a:pt x="64" y="14"/>
                      <a:pt x="52" y="7"/>
                    </a:cubicBezTo>
                    <a:cubicBezTo>
                      <a:pt x="61" y="4"/>
                      <a:pt x="68" y="5"/>
                      <a:pt x="79" y="6"/>
                    </a:cubicBezTo>
                    <a:cubicBezTo>
                      <a:pt x="65" y="14"/>
                      <a:pt x="69" y="24"/>
                      <a:pt x="70" y="34"/>
                    </a:cubicBezTo>
                    <a:close/>
                  </a:path>
                </a:pathLst>
              </a:custGeom>
              <a:solidFill>
                <a:srgbClr val="183D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68"/>
              <p:cNvSpPr>
                <a:spLocks/>
              </p:cNvSpPr>
              <p:nvPr/>
            </p:nvSpPr>
            <p:spPr bwMode="auto">
              <a:xfrm>
                <a:off x="4615" y="2765"/>
                <a:ext cx="147" cy="165"/>
              </a:xfrm>
              <a:custGeom>
                <a:avLst/>
                <a:gdLst>
                  <a:gd name="T0" fmla="*/ 0 w 79"/>
                  <a:gd name="T1" fmla="*/ 5 h 84"/>
                  <a:gd name="T2" fmla="*/ 37 w 79"/>
                  <a:gd name="T3" fmla="*/ 17 h 84"/>
                  <a:gd name="T4" fmla="*/ 62 w 79"/>
                  <a:gd name="T5" fmla="*/ 47 h 84"/>
                  <a:gd name="T6" fmla="*/ 54 w 79"/>
                  <a:gd name="T7" fmla="*/ 5 h 84"/>
                  <a:gd name="T8" fmla="*/ 79 w 79"/>
                  <a:gd name="T9" fmla="*/ 5 h 84"/>
                  <a:gd name="T10" fmla="*/ 70 w 79"/>
                  <a:gd name="T11" fmla="*/ 23 h 84"/>
                  <a:gd name="T12" fmla="*/ 67 w 79"/>
                  <a:gd name="T13" fmla="*/ 84 h 84"/>
                  <a:gd name="T14" fmla="*/ 19 w 79"/>
                  <a:gd name="T15" fmla="*/ 26 h 84"/>
                  <a:gd name="T16" fmla="*/ 25 w 79"/>
                  <a:gd name="T17" fmla="*/ 80 h 84"/>
                  <a:gd name="T18" fmla="*/ 2 w 79"/>
                  <a:gd name="T19" fmla="*/ 80 h 84"/>
                  <a:gd name="T20" fmla="*/ 0 w 79"/>
                  <a:gd name="T21" fmla="*/ 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4">
                    <a:moveTo>
                      <a:pt x="0" y="5"/>
                    </a:moveTo>
                    <a:cubicBezTo>
                      <a:pt x="17" y="0"/>
                      <a:pt x="28" y="3"/>
                      <a:pt x="37" y="17"/>
                    </a:cubicBezTo>
                    <a:cubicBezTo>
                      <a:pt x="44" y="28"/>
                      <a:pt x="53" y="38"/>
                      <a:pt x="62" y="47"/>
                    </a:cubicBezTo>
                    <a:cubicBezTo>
                      <a:pt x="61" y="33"/>
                      <a:pt x="71" y="17"/>
                      <a:pt x="54" y="5"/>
                    </a:cubicBezTo>
                    <a:cubicBezTo>
                      <a:pt x="62" y="2"/>
                      <a:pt x="70" y="3"/>
                      <a:pt x="79" y="5"/>
                    </a:cubicBezTo>
                    <a:cubicBezTo>
                      <a:pt x="69" y="8"/>
                      <a:pt x="70" y="16"/>
                      <a:pt x="70" y="23"/>
                    </a:cubicBezTo>
                    <a:cubicBezTo>
                      <a:pt x="70" y="43"/>
                      <a:pt x="70" y="62"/>
                      <a:pt x="67" y="84"/>
                    </a:cubicBezTo>
                    <a:cubicBezTo>
                      <a:pt x="51" y="65"/>
                      <a:pt x="35" y="45"/>
                      <a:pt x="19" y="26"/>
                    </a:cubicBezTo>
                    <a:cubicBezTo>
                      <a:pt x="20" y="44"/>
                      <a:pt x="8" y="64"/>
                      <a:pt x="25" y="80"/>
                    </a:cubicBezTo>
                    <a:cubicBezTo>
                      <a:pt x="18" y="80"/>
                      <a:pt x="10" y="80"/>
                      <a:pt x="2" y="80"/>
                    </a:cubicBezTo>
                    <a:cubicBezTo>
                      <a:pt x="14" y="69"/>
                      <a:pt x="14" y="18"/>
                      <a:pt x="0" y="5"/>
                    </a:cubicBezTo>
                    <a:close/>
                  </a:path>
                </a:pathLst>
              </a:custGeom>
              <a:solidFill>
                <a:srgbClr val="1A3E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69"/>
              <p:cNvSpPr>
                <a:spLocks/>
              </p:cNvSpPr>
              <p:nvPr/>
            </p:nvSpPr>
            <p:spPr bwMode="auto">
              <a:xfrm>
                <a:off x="3150" y="2767"/>
                <a:ext cx="152" cy="165"/>
              </a:xfrm>
              <a:custGeom>
                <a:avLst/>
                <a:gdLst>
                  <a:gd name="T0" fmla="*/ 18 w 82"/>
                  <a:gd name="T1" fmla="*/ 24 h 84"/>
                  <a:gd name="T2" fmla="*/ 27 w 82"/>
                  <a:gd name="T3" fmla="*/ 79 h 84"/>
                  <a:gd name="T4" fmla="*/ 2 w 82"/>
                  <a:gd name="T5" fmla="*/ 79 h 84"/>
                  <a:gd name="T6" fmla="*/ 0 w 82"/>
                  <a:gd name="T7" fmla="*/ 4 h 84"/>
                  <a:gd name="T8" fmla="*/ 35 w 82"/>
                  <a:gd name="T9" fmla="*/ 14 h 84"/>
                  <a:gd name="T10" fmla="*/ 62 w 82"/>
                  <a:gd name="T11" fmla="*/ 45 h 84"/>
                  <a:gd name="T12" fmla="*/ 52 w 82"/>
                  <a:gd name="T13" fmla="*/ 4 h 84"/>
                  <a:gd name="T14" fmla="*/ 82 w 82"/>
                  <a:gd name="T15" fmla="*/ 4 h 84"/>
                  <a:gd name="T16" fmla="*/ 70 w 82"/>
                  <a:gd name="T17" fmla="*/ 22 h 84"/>
                  <a:gd name="T18" fmla="*/ 70 w 82"/>
                  <a:gd name="T19" fmla="*/ 84 h 84"/>
                  <a:gd name="T20" fmla="*/ 43 w 82"/>
                  <a:gd name="T21" fmla="*/ 54 h 84"/>
                  <a:gd name="T22" fmla="*/ 18 w 82"/>
                  <a:gd name="T23" fmla="*/ 2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84">
                    <a:moveTo>
                      <a:pt x="18" y="24"/>
                    </a:moveTo>
                    <a:cubicBezTo>
                      <a:pt x="13" y="61"/>
                      <a:pt x="14" y="70"/>
                      <a:pt x="27" y="79"/>
                    </a:cubicBezTo>
                    <a:cubicBezTo>
                      <a:pt x="18" y="79"/>
                      <a:pt x="10" y="79"/>
                      <a:pt x="2" y="79"/>
                    </a:cubicBezTo>
                    <a:cubicBezTo>
                      <a:pt x="14" y="67"/>
                      <a:pt x="14" y="17"/>
                      <a:pt x="0" y="4"/>
                    </a:cubicBezTo>
                    <a:cubicBezTo>
                      <a:pt x="14" y="1"/>
                      <a:pt x="26" y="0"/>
                      <a:pt x="35" y="14"/>
                    </a:cubicBezTo>
                    <a:cubicBezTo>
                      <a:pt x="42" y="26"/>
                      <a:pt x="52" y="35"/>
                      <a:pt x="62" y="45"/>
                    </a:cubicBezTo>
                    <a:cubicBezTo>
                      <a:pt x="60" y="31"/>
                      <a:pt x="72" y="15"/>
                      <a:pt x="52" y="4"/>
                    </a:cubicBezTo>
                    <a:cubicBezTo>
                      <a:pt x="62" y="1"/>
                      <a:pt x="70" y="2"/>
                      <a:pt x="82" y="4"/>
                    </a:cubicBezTo>
                    <a:cubicBezTo>
                      <a:pt x="70" y="8"/>
                      <a:pt x="70" y="15"/>
                      <a:pt x="70" y="22"/>
                    </a:cubicBezTo>
                    <a:cubicBezTo>
                      <a:pt x="70" y="42"/>
                      <a:pt x="70" y="61"/>
                      <a:pt x="70" y="84"/>
                    </a:cubicBezTo>
                    <a:cubicBezTo>
                      <a:pt x="58" y="74"/>
                      <a:pt x="51" y="64"/>
                      <a:pt x="43" y="54"/>
                    </a:cubicBezTo>
                    <a:cubicBezTo>
                      <a:pt x="35" y="45"/>
                      <a:pt x="27" y="35"/>
                      <a:pt x="18" y="24"/>
                    </a:cubicBezTo>
                    <a:close/>
                  </a:path>
                </a:pathLst>
              </a:custGeom>
              <a:solidFill>
                <a:srgbClr val="183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70"/>
              <p:cNvSpPr>
                <a:spLocks/>
              </p:cNvSpPr>
              <p:nvPr/>
            </p:nvSpPr>
            <p:spPr bwMode="auto">
              <a:xfrm>
                <a:off x="4086" y="2769"/>
                <a:ext cx="129" cy="156"/>
              </a:xfrm>
              <a:custGeom>
                <a:avLst/>
                <a:gdLst>
                  <a:gd name="T0" fmla="*/ 0 w 70"/>
                  <a:gd name="T1" fmla="*/ 76 h 79"/>
                  <a:gd name="T2" fmla="*/ 10 w 70"/>
                  <a:gd name="T3" fmla="*/ 63 h 79"/>
                  <a:gd name="T4" fmla="*/ 11 w 70"/>
                  <a:gd name="T5" fmla="*/ 18 h 79"/>
                  <a:gd name="T6" fmla="*/ 2 w 70"/>
                  <a:gd name="T7" fmla="*/ 0 h 79"/>
                  <a:gd name="T8" fmla="*/ 56 w 70"/>
                  <a:gd name="T9" fmla="*/ 1 h 79"/>
                  <a:gd name="T10" fmla="*/ 68 w 70"/>
                  <a:gd name="T11" fmla="*/ 3 h 79"/>
                  <a:gd name="T12" fmla="*/ 66 w 70"/>
                  <a:gd name="T13" fmla="*/ 26 h 79"/>
                  <a:gd name="T14" fmla="*/ 41 w 70"/>
                  <a:gd name="T15" fmla="*/ 6 h 79"/>
                  <a:gd name="T16" fmla="*/ 30 w 70"/>
                  <a:gd name="T17" fmla="*/ 13 h 79"/>
                  <a:gd name="T18" fmla="*/ 33 w 70"/>
                  <a:gd name="T19" fmla="*/ 35 h 79"/>
                  <a:gd name="T20" fmla="*/ 47 w 70"/>
                  <a:gd name="T21" fmla="*/ 24 h 79"/>
                  <a:gd name="T22" fmla="*/ 49 w 70"/>
                  <a:gd name="T23" fmla="*/ 20 h 79"/>
                  <a:gd name="T24" fmla="*/ 49 w 70"/>
                  <a:gd name="T25" fmla="*/ 58 h 79"/>
                  <a:gd name="T26" fmla="*/ 44 w 70"/>
                  <a:gd name="T27" fmla="*/ 48 h 79"/>
                  <a:gd name="T28" fmla="*/ 33 w 70"/>
                  <a:gd name="T29" fmla="*/ 43 h 79"/>
                  <a:gd name="T30" fmla="*/ 30 w 70"/>
                  <a:gd name="T31" fmla="*/ 52 h 79"/>
                  <a:gd name="T32" fmla="*/ 34 w 70"/>
                  <a:gd name="T33" fmla="*/ 73 h 79"/>
                  <a:gd name="T34" fmla="*/ 64 w 70"/>
                  <a:gd name="T35" fmla="*/ 62 h 79"/>
                  <a:gd name="T36" fmla="*/ 70 w 70"/>
                  <a:gd name="T37" fmla="*/ 56 h 79"/>
                  <a:gd name="T38" fmla="*/ 48 w 70"/>
                  <a:gd name="T39" fmla="*/ 79 h 79"/>
                  <a:gd name="T40" fmla="*/ 0 w 70"/>
                  <a:gd name="T41" fmla="*/ 79 h 79"/>
                  <a:gd name="T42" fmla="*/ 0 w 70"/>
                  <a:gd name="T43" fmla="*/ 7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0" h="79">
                    <a:moveTo>
                      <a:pt x="0" y="76"/>
                    </a:moveTo>
                    <a:cubicBezTo>
                      <a:pt x="7" y="75"/>
                      <a:pt x="11" y="72"/>
                      <a:pt x="10" y="63"/>
                    </a:cubicBezTo>
                    <a:cubicBezTo>
                      <a:pt x="10" y="48"/>
                      <a:pt x="8" y="33"/>
                      <a:pt x="11" y="18"/>
                    </a:cubicBezTo>
                    <a:cubicBezTo>
                      <a:pt x="13" y="8"/>
                      <a:pt x="0" y="8"/>
                      <a:pt x="2" y="0"/>
                    </a:cubicBezTo>
                    <a:cubicBezTo>
                      <a:pt x="20" y="1"/>
                      <a:pt x="38" y="1"/>
                      <a:pt x="56" y="1"/>
                    </a:cubicBezTo>
                    <a:cubicBezTo>
                      <a:pt x="60" y="1"/>
                      <a:pt x="64" y="0"/>
                      <a:pt x="68" y="3"/>
                    </a:cubicBezTo>
                    <a:cubicBezTo>
                      <a:pt x="64" y="10"/>
                      <a:pt x="68" y="17"/>
                      <a:pt x="66" y="26"/>
                    </a:cubicBezTo>
                    <a:cubicBezTo>
                      <a:pt x="60" y="15"/>
                      <a:pt x="54" y="6"/>
                      <a:pt x="41" y="6"/>
                    </a:cubicBezTo>
                    <a:cubicBezTo>
                      <a:pt x="36" y="7"/>
                      <a:pt x="29" y="5"/>
                      <a:pt x="30" y="13"/>
                    </a:cubicBezTo>
                    <a:cubicBezTo>
                      <a:pt x="30" y="21"/>
                      <a:pt x="25" y="31"/>
                      <a:pt x="33" y="35"/>
                    </a:cubicBezTo>
                    <a:cubicBezTo>
                      <a:pt x="40" y="39"/>
                      <a:pt x="44" y="31"/>
                      <a:pt x="47" y="24"/>
                    </a:cubicBezTo>
                    <a:cubicBezTo>
                      <a:pt x="47" y="23"/>
                      <a:pt x="48" y="23"/>
                      <a:pt x="49" y="20"/>
                    </a:cubicBezTo>
                    <a:cubicBezTo>
                      <a:pt x="49" y="34"/>
                      <a:pt x="49" y="46"/>
                      <a:pt x="49" y="58"/>
                    </a:cubicBezTo>
                    <a:cubicBezTo>
                      <a:pt x="44" y="57"/>
                      <a:pt x="46" y="51"/>
                      <a:pt x="44" y="48"/>
                    </a:cubicBezTo>
                    <a:cubicBezTo>
                      <a:pt x="42" y="44"/>
                      <a:pt x="37" y="42"/>
                      <a:pt x="33" y="43"/>
                    </a:cubicBezTo>
                    <a:cubicBezTo>
                      <a:pt x="26" y="43"/>
                      <a:pt x="29" y="49"/>
                      <a:pt x="30" y="52"/>
                    </a:cubicBezTo>
                    <a:cubicBezTo>
                      <a:pt x="31" y="59"/>
                      <a:pt x="24" y="70"/>
                      <a:pt x="34" y="73"/>
                    </a:cubicBezTo>
                    <a:cubicBezTo>
                      <a:pt x="46" y="77"/>
                      <a:pt x="57" y="73"/>
                      <a:pt x="64" y="62"/>
                    </a:cubicBezTo>
                    <a:cubicBezTo>
                      <a:pt x="66" y="59"/>
                      <a:pt x="67" y="56"/>
                      <a:pt x="70" y="56"/>
                    </a:cubicBezTo>
                    <a:cubicBezTo>
                      <a:pt x="70" y="78"/>
                      <a:pt x="70" y="78"/>
                      <a:pt x="48" y="79"/>
                    </a:cubicBezTo>
                    <a:cubicBezTo>
                      <a:pt x="32" y="79"/>
                      <a:pt x="16" y="79"/>
                      <a:pt x="0" y="79"/>
                    </a:cubicBezTo>
                    <a:cubicBezTo>
                      <a:pt x="0" y="78"/>
                      <a:pt x="0" y="77"/>
                      <a:pt x="0" y="76"/>
                    </a:cubicBezTo>
                    <a:close/>
                  </a:path>
                </a:pathLst>
              </a:custGeom>
              <a:solidFill>
                <a:srgbClr val="164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71"/>
              <p:cNvSpPr>
                <a:spLocks/>
              </p:cNvSpPr>
              <p:nvPr/>
            </p:nvSpPr>
            <p:spPr bwMode="auto">
              <a:xfrm>
                <a:off x="5021" y="2767"/>
                <a:ext cx="135" cy="156"/>
              </a:xfrm>
              <a:custGeom>
                <a:avLst/>
                <a:gdLst>
                  <a:gd name="T0" fmla="*/ 67 w 73"/>
                  <a:gd name="T1" fmla="*/ 2 h 79"/>
                  <a:gd name="T2" fmla="*/ 67 w 73"/>
                  <a:gd name="T3" fmla="*/ 28 h 79"/>
                  <a:gd name="T4" fmla="*/ 43 w 73"/>
                  <a:gd name="T5" fmla="*/ 7 h 79"/>
                  <a:gd name="T6" fmla="*/ 31 w 73"/>
                  <a:gd name="T7" fmla="*/ 14 h 79"/>
                  <a:gd name="T8" fmla="*/ 34 w 73"/>
                  <a:gd name="T9" fmla="*/ 36 h 79"/>
                  <a:gd name="T10" fmla="*/ 48 w 73"/>
                  <a:gd name="T11" fmla="*/ 25 h 79"/>
                  <a:gd name="T12" fmla="*/ 52 w 73"/>
                  <a:gd name="T13" fmla="*/ 23 h 79"/>
                  <a:gd name="T14" fmla="*/ 52 w 73"/>
                  <a:gd name="T15" fmla="*/ 59 h 79"/>
                  <a:gd name="T16" fmla="*/ 46 w 73"/>
                  <a:gd name="T17" fmla="*/ 50 h 79"/>
                  <a:gd name="T18" fmla="*/ 34 w 73"/>
                  <a:gd name="T19" fmla="*/ 44 h 79"/>
                  <a:gd name="T20" fmla="*/ 32 w 73"/>
                  <a:gd name="T21" fmla="*/ 54 h 79"/>
                  <a:gd name="T22" fmla="*/ 37 w 73"/>
                  <a:gd name="T23" fmla="*/ 74 h 79"/>
                  <a:gd name="T24" fmla="*/ 65 w 73"/>
                  <a:gd name="T25" fmla="*/ 65 h 79"/>
                  <a:gd name="T26" fmla="*/ 73 w 73"/>
                  <a:gd name="T27" fmla="*/ 56 h 79"/>
                  <a:gd name="T28" fmla="*/ 70 w 73"/>
                  <a:gd name="T29" fmla="*/ 79 h 79"/>
                  <a:gd name="T30" fmla="*/ 4 w 73"/>
                  <a:gd name="T31" fmla="*/ 79 h 79"/>
                  <a:gd name="T32" fmla="*/ 0 w 73"/>
                  <a:gd name="T33" fmla="*/ 4 h 79"/>
                  <a:gd name="T34" fmla="*/ 67 w 73"/>
                  <a:gd name="T35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" h="79">
                    <a:moveTo>
                      <a:pt x="67" y="2"/>
                    </a:moveTo>
                    <a:cubicBezTo>
                      <a:pt x="69" y="9"/>
                      <a:pt x="68" y="17"/>
                      <a:pt x="67" y="28"/>
                    </a:cubicBezTo>
                    <a:cubicBezTo>
                      <a:pt x="62" y="15"/>
                      <a:pt x="55" y="7"/>
                      <a:pt x="43" y="7"/>
                    </a:cubicBezTo>
                    <a:cubicBezTo>
                      <a:pt x="38" y="8"/>
                      <a:pt x="31" y="5"/>
                      <a:pt x="31" y="14"/>
                    </a:cubicBezTo>
                    <a:cubicBezTo>
                      <a:pt x="32" y="22"/>
                      <a:pt x="27" y="32"/>
                      <a:pt x="34" y="36"/>
                    </a:cubicBezTo>
                    <a:cubicBezTo>
                      <a:pt x="41" y="41"/>
                      <a:pt x="46" y="32"/>
                      <a:pt x="48" y="25"/>
                    </a:cubicBezTo>
                    <a:cubicBezTo>
                      <a:pt x="49" y="24"/>
                      <a:pt x="49" y="22"/>
                      <a:pt x="52" y="23"/>
                    </a:cubicBezTo>
                    <a:cubicBezTo>
                      <a:pt x="52" y="35"/>
                      <a:pt x="52" y="47"/>
                      <a:pt x="52" y="59"/>
                    </a:cubicBezTo>
                    <a:cubicBezTo>
                      <a:pt x="47" y="58"/>
                      <a:pt x="47" y="53"/>
                      <a:pt x="46" y="50"/>
                    </a:cubicBezTo>
                    <a:cubicBezTo>
                      <a:pt x="44" y="45"/>
                      <a:pt x="39" y="43"/>
                      <a:pt x="34" y="44"/>
                    </a:cubicBezTo>
                    <a:cubicBezTo>
                      <a:pt x="29" y="45"/>
                      <a:pt x="31" y="51"/>
                      <a:pt x="32" y="54"/>
                    </a:cubicBezTo>
                    <a:cubicBezTo>
                      <a:pt x="32" y="61"/>
                      <a:pt x="26" y="71"/>
                      <a:pt x="37" y="74"/>
                    </a:cubicBezTo>
                    <a:cubicBezTo>
                      <a:pt x="47" y="77"/>
                      <a:pt x="58" y="75"/>
                      <a:pt x="65" y="65"/>
                    </a:cubicBezTo>
                    <a:cubicBezTo>
                      <a:pt x="67" y="62"/>
                      <a:pt x="67" y="58"/>
                      <a:pt x="73" y="56"/>
                    </a:cubicBezTo>
                    <a:cubicBezTo>
                      <a:pt x="72" y="64"/>
                      <a:pt x="71" y="72"/>
                      <a:pt x="70" y="79"/>
                    </a:cubicBezTo>
                    <a:cubicBezTo>
                      <a:pt x="48" y="79"/>
                      <a:pt x="26" y="79"/>
                      <a:pt x="4" y="79"/>
                    </a:cubicBezTo>
                    <a:cubicBezTo>
                      <a:pt x="16" y="66"/>
                      <a:pt x="15" y="12"/>
                      <a:pt x="0" y="4"/>
                    </a:cubicBezTo>
                    <a:cubicBezTo>
                      <a:pt x="24" y="0"/>
                      <a:pt x="45" y="4"/>
                      <a:pt x="67" y="2"/>
                    </a:cubicBezTo>
                    <a:close/>
                  </a:path>
                </a:pathLst>
              </a:custGeom>
              <a:solidFill>
                <a:srgbClr val="163B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72"/>
              <p:cNvSpPr>
                <a:spLocks/>
              </p:cNvSpPr>
              <p:nvPr/>
            </p:nvSpPr>
            <p:spPr bwMode="auto">
              <a:xfrm>
                <a:off x="4456" y="2769"/>
                <a:ext cx="145" cy="159"/>
              </a:xfrm>
              <a:custGeom>
                <a:avLst/>
                <a:gdLst>
                  <a:gd name="T0" fmla="*/ 53 w 78"/>
                  <a:gd name="T1" fmla="*/ 3 h 81"/>
                  <a:gd name="T2" fmla="*/ 78 w 78"/>
                  <a:gd name="T3" fmla="*/ 2 h 81"/>
                  <a:gd name="T4" fmla="*/ 69 w 78"/>
                  <a:gd name="T5" fmla="*/ 22 h 81"/>
                  <a:gd name="T6" fmla="*/ 69 w 78"/>
                  <a:gd name="T7" fmla="*/ 57 h 81"/>
                  <a:gd name="T8" fmla="*/ 39 w 78"/>
                  <a:gd name="T9" fmla="*/ 81 h 81"/>
                  <a:gd name="T10" fmla="*/ 9 w 78"/>
                  <a:gd name="T11" fmla="*/ 56 h 81"/>
                  <a:gd name="T12" fmla="*/ 9 w 78"/>
                  <a:gd name="T13" fmla="*/ 20 h 81"/>
                  <a:gd name="T14" fmla="*/ 0 w 78"/>
                  <a:gd name="T15" fmla="*/ 3 h 81"/>
                  <a:gd name="T16" fmla="*/ 40 w 78"/>
                  <a:gd name="T17" fmla="*/ 4 h 81"/>
                  <a:gd name="T18" fmla="*/ 29 w 78"/>
                  <a:gd name="T19" fmla="*/ 20 h 81"/>
                  <a:gd name="T20" fmla="*/ 29 w 78"/>
                  <a:gd name="T21" fmla="*/ 59 h 81"/>
                  <a:gd name="T22" fmla="*/ 42 w 78"/>
                  <a:gd name="T23" fmla="*/ 74 h 81"/>
                  <a:gd name="T24" fmla="*/ 62 w 78"/>
                  <a:gd name="T25" fmla="*/ 62 h 81"/>
                  <a:gd name="T26" fmla="*/ 63 w 78"/>
                  <a:gd name="T27" fmla="*/ 11 h 81"/>
                  <a:gd name="T28" fmla="*/ 53 w 78"/>
                  <a:gd name="T29" fmla="*/ 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8" h="81">
                    <a:moveTo>
                      <a:pt x="53" y="3"/>
                    </a:moveTo>
                    <a:cubicBezTo>
                      <a:pt x="62" y="0"/>
                      <a:pt x="70" y="2"/>
                      <a:pt x="78" y="2"/>
                    </a:cubicBezTo>
                    <a:cubicBezTo>
                      <a:pt x="70" y="7"/>
                      <a:pt x="69" y="15"/>
                      <a:pt x="69" y="22"/>
                    </a:cubicBezTo>
                    <a:cubicBezTo>
                      <a:pt x="70" y="34"/>
                      <a:pt x="70" y="46"/>
                      <a:pt x="69" y="57"/>
                    </a:cubicBezTo>
                    <a:cubicBezTo>
                      <a:pt x="68" y="73"/>
                      <a:pt x="58" y="81"/>
                      <a:pt x="39" y="81"/>
                    </a:cubicBezTo>
                    <a:cubicBezTo>
                      <a:pt x="21" y="81"/>
                      <a:pt x="10" y="72"/>
                      <a:pt x="9" y="56"/>
                    </a:cubicBezTo>
                    <a:cubicBezTo>
                      <a:pt x="9" y="44"/>
                      <a:pt x="9" y="32"/>
                      <a:pt x="9" y="20"/>
                    </a:cubicBezTo>
                    <a:cubicBezTo>
                      <a:pt x="9" y="13"/>
                      <a:pt x="10" y="6"/>
                      <a:pt x="0" y="3"/>
                    </a:cubicBezTo>
                    <a:cubicBezTo>
                      <a:pt x="13" y="0"/>
                      <a:pt x="26" y="0"/>
                      <a:pt x="40" y="4"/>
                    </a:cubicBezTo>
                    <a:cubicBezTo>
                      <a:pt x="29" y="5"/>
                      <a:pt x="29" y="12"/>
                      <a:pt x="29" y="20"/>
                    </a:cubicBezTo>
                    <a:cubicBezTo>
                      <a:pt x="29" y="33"/>
                      <a:pt x="29" y="46"/>
                      <a:pt x="29" y="59"/>
                    </a:cubicBezTo>
                    <a:cubicBezTo>
                      <a:pt x="29" y="68"/>
                      <a:pt x="33" y="73"/>
                      <a:pt x="42" y="74"/>
                    </a:cubicBezTo>
                    <a:cubicBezTo>
                      <a:pt x="52" y="75"/>
                      <a:pt x="60" y="72"/>
                      <a:pt x="62" y="62"/>
                    </a:cubicBezTo>
                    <a:cubicBezTo>
                      <a:pt x="65" y="45"/>
                      <a:pt x="63" y="28"/>
                      <a:pt x="63" y="11"/>
                    </a:cubicBezTo>
                    <a:cubicBezTo>
                      <a:pt x="63" y="5"/>
                      <a:pt x="56" y="8"/>
                      <a:pt x="53" y="3"/>
                    </a:cubicBezTo>
                    <a:close/>
                  </a:path>
                </a:pathLst>
              </a:custGeom>
              <a:solidFill>
                <a:srgbClr val="1B3E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73"/>
              <p:cNvSpPr>
                <a:spLocks/>
              </p:cNvSpPr>
              <p:nvPr/>
            </p:nvSpPr>
            <p:spPr bwMode="auto">
              <a:xfrm>
                <a:off x="5549" y="2771"/>
                <a:ext cx="132" cy="152"/>
              </a:xfrm>
              <a:custGeom>
                <a:avLst/>
                <a:gdLst>
                  <a:gd name="T0" fmla="*/ 2 w 71"/>
                  <a:gd name="T1" fmla="*/ 25 h 77"/>
                  <a:gd name="T2" fmla="*/ 2 w 71"/>
                  <a:gd name="T3" fmla="*/ 0 h 77"/>
                  <a:gd name="T4" fmla="*/ 51 w 71"/>
                  <a:gd name="T5" fmla="*/ 1 h 77"/>
                  <a:gd name="T6" fmla="*/ 69 w 71"/>
                  <a:gd name="T7" fmla="*/ 23 h 77"/>
                  <a:gd name="T8" fmla="*/ 66 w 71"/>
                  <a:gd name="T9" fmla="*/ 22 h 77"/>
                  <a:gd name="T10" fmla="*/ 50 w 71"/>
                  <a:gd name="T11" fmla="*/ 6 h 77"/>
                  <a:gd name="T12" fmla="*/ 45 w 71"/>
                  <a:gd name="T13" fmla="*/ 27 h 77"/>
                  <a:gd name="T14" fmla="*/ 45 w 71"/>
                  <a:gd name="T15" fmla="*/ 58 h 77"/>
                  <a:gd name="T16" fmla="*/ 54 w 71"/>
                  <a:gd name="T17" fmla="*/ 77 h 77"/>
                  <a:gd name="T18" fmla="*/ 14 w 71"/>
                  <a:gd name="T19" fmla="*/ 77 h 77"/>
                  <a:gd name="T20" fmla="*/ 25 w 71"/>
                  <a:gd name="T21" fmla="*/ 60 h 77"/>
                  <a:gd name="T22" fmla="*/ 25 w 71"/>
                  <a:gd name="T23" fmla="*/ 17 h 77"/>
                  <a:gd name="T24" fmla="*/ 23 w 71"/>
                  <a:gd name="T25" fmla="*/ 6 h 77"/>
                  <a:gd name="T26" fmla="*/ 9 w 71"/>
                  <a:gd name="T27" fmla="*/ 12 h 77"/>
                  <a:gd name="T28" fmla="*/ 2 w 71"/>
                  <a:gd name="T29" fmla="*/ 2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7">
                    <a:moveTo>
                      <a:pt x="2" y="25"/>
                    </a:moveTo>
                    <a:cubicBezTo>
                      <a:pt x="0" y="17"/>
                      <a:pt x="1" y="8"/>
                      <a:pt x="2" y="0"/>
                    </a:cubicBezTo>
                    <a:cubicBezTo>
                      <a:pt x="18" y="0"/>
                      <a:pt x="35" y="0"/>
                      <a:pt x="51" y="1"/>
                    </a:cubicBezTo>
                    <a:cubicBezTo>
                      <a:pt x="71" y="1"/>
                      <a:pt x="71" y="1"/>
                      <a:pt x="69" y="23"/>
                    </a:cubicBezTo>
                    <a:cubicBezTo>
                      <a:pt x="68" y="23"/>
                      <a:pt x="66" y="23"/>
                      <a:pt x="66" y="22"/>
                    </a:cubicBezTo>
                    <a:cubicBezTo>
                      <a:pt x="63" y="15"/>
                      <a:pt x="60" y="4"/>
                      <a:pt x="50" y="6"/>
                    </a:cubicBezTo>
                    <a:cubicBezTo>
                      <a:pt x="40" y="9"/>
                      <a:pt x="46" y="20"/>
                      <a:pt x="45" y="27"/>
                    </a:cubicBezTo>
                    <a:cubicBezTo>
                      <a:pt x="44" y="37"/>
                      <a:pt x="45" y="48"/>
                      <a:pt x="45" y="58"/>
                    </a:cubicBezTo>
                    <a:cubicBezTo>
                      <a:pt x="45" y="66"/>
                      <a:pt x="43" y="75"/>
                      <a:pt x="54" y="77"/>
                    </a:cubicBezTo>
                    <a:cubicBezTo>
                      <a:pt x="42" y="77"/>
                      <a:pt x="30" y="77"/>
                      <a:pt x="14" y="77"/>
                    </a:cubicBezTo>
                    <a:cubicBezTo>
                      <a:pt x="24" y="73"/>
                      <a:pt x="26" y="67"/>
                      <a:pt x="25" y="60"/>
                    </a:cubicBezTo>
                    <a:cubicBezTo>
                      <a:pt x="25" y="45"/>
                      <a:pt x="26" y="31"/>
                      <a:pt x="25" y="17"/>
                    </a:cubicBezTo>
                    <a:cubicBezTo>
                      <a:pt x="25" y="13"/>
                      <a:pt x="27" y="7"/>
                      <a:pt x="23" y="6"/>
                    </a:cubicBezTo>
                    <a:cubicBezTo>
                      <a:pt x="17" y="5"/>
                      <a:pt x="12" y="8"/>
                      <a:pt x="9" y="12"/>
                    </a:cubicBezTo>
                    <a:cubicBezTo>
                      <a:pt x="6" y="16"/>
                      <a:pt x="6" y="22"/>
                      <a:pt x="2" y="25"/>
                    </a:cubicBezTo>
                    <a:close/>
                  </a:path>
                </a:pathLst>
              </a:custGeom>
              <a:solidFill>
                <a:srgbClr val="1641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4"/>
              <p:cNvSpPr>
                <a:spLocks/>
              </p:cNvSpPr>
              <p:nvPr/>
            </p:nvSpPr>
            <p:spPr bwMode="auto">
              <a:xfrm>
                <a:off x="2987" y="2769"/>
                <a:ext cx="154" cy="161"/>
              </a:xfrm>
              <a:custGeom>
                <a:avLst/>
                <a:gdLst>
                  <a:gd name="T0" fmla="*/ 83 w 83"/>
                  <a:gd name="T1" fmla="*/ 3 h 82"/>
                  <a:gd name="T2" fmla="*/ 71 w 83"/>
                  <a:gd name="T3" fmla="*/ 22 h 82"/>
                  <a:gd name="T4" fmla="*/ 70 w 83"/>
                  <a:gd name="T5" fmla="*/ 56 h 82"/>
                  <a:gd name="T6" fmla="*/ 39 w 83"/>
                  <a:gd name="T7" fmla="*/ 81 h 82"/>
                  <a:gd name="T8" fmla="*/ 10 w 83"/>
                  <a:gd name="T9" fmla="*/ 54 h 82"/>
                  <a:gd name="T10" fmla="*/ 10 w 83"/>
                  <a:gd name="T11" fmla="*/ 20 h 82"/>
                  <a:gd name="T12" fmla="*/ 0 w 83"/>
                  <a:gd name="T13" fmla="*/ 4 h 82"/>
                  <a:gd name="T14" fmla="*/ 40 w 83"/>
                  <a:gd name="T15" fmla="*/ 3 h 82"/>
                  <a:gd name="T16" fmla="*/ 29 w 83"/>
                  <a:gd name="T17" fmla="*/ 22 h 82"/>
                  <a:gd name="T18" fmla="*/ 29 w 83"/>
                  <a:gd name="T19" fmla="*/ 56 h 82"/>
                  <a:gd name="T20" fmla="*/ 46 w 83"/>
                  <a:gd name="T21" fmla="*/ 75 h 82"/>
                  <a:gd name="T22" fmla="*/ 64 w 83"/>
                  <a:gd name="T23" fmla="*/ 56 h 82"/>
                  <a:gd name="T24" fmla="*/ 64 w 83"/>
                  <a:gd name="T25" fmla="*/ 16 h 82"/>
                  <a:gd name="T26" fmla="*/ 53 w 83"/>
                  <a:gd name="T27" fmla="*/ 4 h 82"/>
                  <a:gd name="T28" fmla="*/ 83 w 83"/>
                  <a:gd name="T29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" h="82">
                    <a:moveTo>
                      <a:pt x="83" y="3"/>
                    </a:moveTo>
                    <a:cubicBezTo>
                      <a:pt x="70" y="7"/>
                      <a:pt x="70" y="14"/>
                      <a:pt x="71" y="22"/>
                    </a:cubicBezTo>
                    <a:cubicBezTo>
                      <a:pt x="71" y="33"/>
                      <a:pt x="71" y="45"/>
                      <a:pt x="70" y="56"/>
                    </a:cubicBezTo>
                    <a:cubicBezTo>
                      <a:pt x="69" y="74"/>
                      <a:pt x="58" y="82"/>
                      <a:pt x="39" y="81"/>
                    </a:cubicBezTo>
                    <a:cubicBezTo>
                      <a:pt x="21" y="80"/>
                      <a:pt x="11" y="72"/>
                      <a:pt x="10" y="54"/>
                    </a:cubicBezTo>
                    <a:cubicBezTo>
                      <a:pt x="10" y="43"/>
                      <a:pt x="10" y="31"/>
                      <a:pt x="10" y="20"/>
                    </a:cubicBezTo>
                    <a:cubicBezTo>
                      <a:pt x="10" y="13"/>
                      <a:pt x="10" y="6"/>
                      <a:pt x="0" y="4"/>
                    </a:cubicBezTo>
                    <a:cubicBezTo>
                      <a:pt x="14" y="0"/>
                      <a:pt x="26" y="1"/>
                      <a:pt x="40" y="3"/>
                    </a:cubicBezTo>
                    <a:cubicBezTo>
                      <a:pt x="30" y="6"/>
                      <a:pt x="28" y="13"/>
                      <a:pt x="29" y="22"/>
                    </a:cubicBezTo>
                    <a:cubicBezTo>
                      <a:pt x="30" y="33"/>
                      <a:pt x="29" y="45"/>
                      <a:pt x="29" y="56"/>
                    </a:cubicBezTo>
                    <a:cubicBezTo>
                      <a:pt x="30" y="67"/>
                      <a:pt x="34" y="75"/>
                      <a:pt x="46" y="75"/>
                    </a:cubicBezTo>
                    <a:cubicBezTo>
                      <a:pt x="58" y="74"/>
                      <a:pt x="64" y="67"/>
                      <a:pt x="64" y="56"/>
                    </a:cubicBezTo>
                    <a:cubicBezTo>
                      <a:pt x="64" y="43"/>
                      <a:pt x="64" y="29"/>
                      <a:pt x="64" y="16"/>
                    </a:cubicBezTo>
                    <a:cubicBezTo>
                      <a:pt x="65" y="9"/>
                      <a:pt x="61" y="6"/>
                      <a:pt x="53" y="4"/>
                    </a:cubicBezTo>
                    <a:cubicBezTo>
                      <a:pt x="63" y="0"/>
                      <a:pt x="70" y="0"/>
                      <a:pt x="83" y="3"/>
                    </a:cubicBezTo>
                    <a:close/>
                  </a:path>
                </a:pathLst>
              </a:custGeom>
              <a:solidFill>
                <a:srgbClr val="1B3D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5"/>
              <p:cNvSpPr>
                <a:spLocks/>
              </p:cNvSpPr>
              <p:nvPr/>
            </p:nvSpPr>
            <p:spPr bwMode="auto">
              <a:xfrm>
                <a:off x="3424" y="2767"/>
                <a:ext cx="148" cy="156"/>
              </a:xfrm>
              <a:custGeom>
                <a:avLst/>
                <a:gdLst>
                  <a:gd name="T0" fmla="*/ 60 w 80"/>
                  <a:gd name="T1" fmla="*/ 1 h 79"/>
                  <a:gd name="T2" fmla="*/ 80 w 80"/>
                  <a:gd name="T3" fmla="*/ 4 h 79"/>
                  <a:gd name="T4" fmla="*/ 62 w 80"/>
                  <a:gd name="T5" fmla="*/ 79 h 79"/>
                  <a:gd name="T6" fmla="*/ 24 w 80"/>
                  <a:gd name="T7" fmla="*/ 79 h 79"/>
                  <a:gd name="T8" fmla="*/ 26 w 80"/>
                  <a:gd name="T9" fmla="*/ 39 h 79"/>
                  <a:gd name="T10" fmla="*/ 0 w 80"/>
                  <a:gd name="T11" fmla="*/ 1 h 79"/>
                  <a:gd name="T12" fmla="*/ 40 w 80"/>
                  <a:gd name="T13" fmla="*/ 1 h 79"/>
                  <a:gd name="T14" fmla="*/ 49 w 80"/>
                  <a:gd name="T15" fmla="*/ 31 h 79"/>
                  <a:gd name="T16" fmla="*/ 56 w 80"/>
                  <a:gd name="T17" fmla="*/ 6 h 79"/>
                  <a:gd name="T18" fmla="*/ 60 w 80"/>
                  <a:gd name="T19" fmla="*/ 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79">
                    <a:moveTo>
                      <a:pt x="60" y="1"/>
                    </a:moveTo>
                    <a:cubicBezTo>
                      <a:pt x="66" y="3"/>
                      <a:pt x="74" y="0"/>
                      <a:pt x="80" y="4"/>
                    </a:cubicBezTo>
                    <a:cubicBezTo>
                      <a:pt x="57" y="29"/>
                      <a:pt x="39" y="64"/>
                      <a:pt x="62" y="79"/>
                    </a:cubicBezTo>
                    <a:cubicBezTo>
                      <a:pt x="49" y="79"/>
                      <a:pt x="37" y="79"/>
                      <a:pt x="24" y="79"/>
                    </a:cubicBezTo>
                    <a:cubicBezTo>
                      <a:pt x="37" y="67"/>
                      <a:pt x="34" y="53"/>
                      <a:pt x="26" y="39"/>
                    </a:cubicBezTo>
                    <a:cubicBezTo>
                      <a:pt x="19" y="27"/>
                      <a:pt x="15" y="13"/>
                      <a:pt x="0" y="1"/>
                    </a:cubicBezTo>
                    <a:cubicBezTo>
                      <a:pt x="16" y="1"/>
                      <a:pt x="28" y="1"/>
                      <a:pt x="40" y="1"/>
                    </a:cubicBezTo>
                    <a:cubicBezTo>
                      <a:pt x="41" y="12"/>
                      <a:pt x="37" y="23"/>
                      <a:pt x="49" y="31"/>
                    </a:cubicBezTo>
                    <a:cubicBezTo>
                      <a:pt x="54" y="23"/>
                      <a:pt x="62" y="17"/>
                      <a:pt x="56" y="6"/>
                    </a:cubicBezTo>
                    <a:cubicBezTo>
                      <a:pt x="54" y="4"/>
                      <a:pt x="57" y="2"/>
                      <a:pt x="60" y="1"/>
                    </a:cubicBezTo>
                    <a:close/>
                  </a:path>
                </a:pathLst>
              </a:custGeom>
              <a:solidFill>
                <a:srgbClr val="173E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6"/>
              <p:cNvSpPr>
                <a:spLocks/>
              </p:cNvSpPr>
              <p:nvPr/>
            </p:nvSpPr>
            <p:spPr bwMode="auto">
              <a:xfrm>
                <a:off x="5696" y="2765"/>
                <a:ext cx="150" cy="158"/>
              </a:xfrm>
              <a:custGeom>
                <a:avLst/>
                <a:gdLst>
                  <a:gd name="T0" fmla="*/ 60 w 81"/>
                  <a:gd name="T1" fmla="*/ 9 h 80"/>
                  <a:gd name="T2" fmla="*/ 50 w 81"/>
                  <a:gd name="T3" fmla="*/ 7 h 80"/>
                  <a:gd name="T4" fmla="*/ 81 w 81"/>
                  <a:gd name="T5" fmla="*/ 3 h 80"/>
                  <a:gd name="T6" fmla="*/ 54 w 81"/>
                  <a:gd name="T7" fmla="*/ 40 h 80"/>
                  <a:gd name="T8" fmla="*/ 60 w 81"/>
                  <a:gd name="T9" fmla="*/ 80 h 80"/>
                  <a:gd name="T10" fmla="*/ 22 w 81"/>
                  <a:gd name="T11" fmla="*/ 80 h 80"/>
                  <a:gd name="T12" fmla="*/ 0 w 81"/>
                  <a:gd name="T13" fmla="*/ 6 h 80"/>
                  <a:gd name="T14" fmla="*/ 38 w 81"/>
                  <a:gd name="T15" fmla="*/ 2 h 80"/>
                  <a:gd name="T16" fmla="*/ 47 w 81"/>
                  <a:gd name="T17" fmla="*/ 32 h 80"/>
                  <a:gd name="T18" fmla="*/ 60 w 81"/>
                  <a:gd name="T19" fmla="*/ 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0">
                    <a:moveTo>
                      <a:pt x="60" y="9"/>
                    </a:moveTo>
                    <a:cubicBezTo>
                      <a:pt x="57" y="8"/>
                      <a:pt x="54" y="8"/>
                      <a:pt x="50" y="7"/>
                    </a:cubicBezTo>
                    <a:cubicBezTo>
                      <a:pt x="60" y="0"/>
                      <a:pt x="69" y="4"/>
                      <a:pt x="81" y="3"/>
                    </a:cubicBezTo>
                    <a:cubicBezTo>
                      <a:pt x="67" y="14"/>
                      <a:pt x="61" y="28"/>
                      <a:pt x="54" y="40"/>
                    </a:cubicBezTo>
                    <a:cubicBezTo>
                      <a:pt x="46" y="53"/>
                      <a:pt x="48" y="71"/>
                      <a:pt x="60" y="80"/>
                    </a:cubicBezTo>
                    <a:cubicBezTo>
                      <a:pt x="47" y="80"/>
                      <a:pt x="34" y="80"/>
                      <a:pt x="22" y="80"/>
                    </a:cubicBezTo>
                    <a:cubicBezTo>
                      <a:pt x="41" y="66"/>
                      <a:pt x="24" y="29"/>
                      <a:pt x="0" y="6"/>
                    </a:cubicBezTo>
                    <a:cubicBezTo>
                      <a:pt x="13" y="0"/>
                      <a:pt x="26" y="6"/>
                      <a:pt x="38" y="2"/>
                    </a:cubicBezTo>
                    <a:cubicBezTo>
                      <a:pt x="38" y="13"/>
                      <a:pt x="36" y="24"/>
                      <a:pt x="47" y="32"/>
                    </a:cubicBezTo>
                    <a:cubicBezTo>
                      <a:pt x="52" y="25"/>
                      <a:pt x="59" y="18"/>
                      <a:pt x="60" y="9"/>
                    </a:cubicBezTo>
                    <a:close/>
                  </a:path>
                </a:pathLst>
              </a:custGeom>
              <a:solidFill>
                <a:srgbClr val="153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7"/>
              <p:cNvSpPr>
                <a:spLocks/>
              </p:cNvSpPr>
              <p:nvPr/>
            </p:nvSpPr>
            <p:spPr bwMode="auto">
              <a:xfrm>
                <a:off x="3958" y="2761"/>
                <a:ext cx="111" cy="169"/>
              </a:xfrm>
              <a:custGeom>
                <a:avLst/>
                <a:gdLst>
                  <a:gd name="T0" fmla="*/ 54 w 60"/>
                  <a:gd name="T1" fmla="*/ 20 h 86"/>
                  <a:gd name="T2" fmla="*/ 54 w 60"/>
                  <a:gd name="T3" fmla="*/ 30 h 86"/>
                  <a:gd name="T4" fmla="*/ 31 w 60"/>
                  <a:gd name="T5" fmla="*/ 9 h 86"/>
                  <a:gd name="T6" fmla="*/ 18 w 60"/>
                  <a:gd name="T7" fmla="*/ 15 h 86"/>
                  <a:gd name="T8" fmla="*/ 23 w 60"/>
                  <a:gd name="T9" fmla="*/ 28 h 86"/>
                  <a:gd name="T10" fmla="*/ 42 w 60"/>
                  <a:gd name="T11" fmla="*/ 38 h 86"/>
                  <a:gd name="T12" fmla="*/ 57 w 60"/>
                  <a:gd name="T13" fmla="*/ 66 h 86"/>
                  <a:gd name="T14" fmla="*/ 30 w 60"/>
                  <a:gd name="T15" fmla="*/ 85 h 86"/>
                  <a:gd name="T16" fmla="*/ 8 w 60"/>
                  <a:gd name="T17" fmla="*/ 85 h 86"/>
                  <a:gd name="T18" fmla="*/ 3 w 60"/>
                  <a:gd name="T19" fmla="*/ 79 h 86"/>
                  <a:gd name="T20" fmla="*/ 6 w 60"/>
                  <a:gd name="T21" fmla="*/ 57 h 86"/>
                  <a:gd name="T22" fmla="*/ 14 w 60"/>
                  <a:gd name="T23" fmla="*/ 73 h 86"/>
                  <a:gd name="T24" fmla="*/ 38 w 60"/>
                  <a:gd name="T25" fmla="*/ 77 h 86"/>
                  <a:gd name="T26" fmla="*/ 37 w 60"/>
                  <a:gd name="T27" fmla="*/ 58 h 86"/>
                  <a:gd name="T28" fmla="*/ 17 w 60"/>
                  <a:gd name="T29" fmla="*/ 48 h 86"/>
                  <a:gd name="T30" fmla="*/ 7 w 60"/>
                  <a:gd name="T31" fmla="*/ 16 h 86"/>
                  <a:gd name="T32" fmla="*/ 37 w 60"/>
                  <a:gd name="T33" fmla="*/ 7 h 86"/>
                  <a:gd name="T34" fmla="*/ 44 w 60"/>
                  <a:gd name="T35" fmla="*/ 7 h 86"/>
                  <a:gd name="T36" fmla="*/ 54 w 60"/>
                  <a:gd name="T37" fmla="*/ 2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86">
                    <a:moveTo>
                      <a:pt x="54" y="20"/>
                    </a:moveTo>
                    <a:cubicBezTo>
                      <a:pt x="54" y="23"/>
                      <a:pt x="54" y="25"/>
                      <a:pt x="54" y="30"/>
                    </a:cubicBezTo>
                    <a:cubicBezTo>
                      <a:pt x="46" y="21"/>
                      <a:pt x="43" y="11"/>
                      <a:pt x="31" y="9"/>
                    </a:cubicBezTo>
                    <a:cubicBezTo>
                      <a:pt x="24" y="8"/>
                      <a:pt x="20" y="10"/>
                      <a:pt x="18" y="15"/>
                    </a:cubicBezTo>
                    <a:cubicBezTo>
                      <a:pt x="16" y="20"/>
                      <a:pt x="18" y="25"/>
                      <a:pt x="23" y="28"/>
                    </a:cubicBezTo>
                    <a:cubicBezTo>
                      <a:pt x="29" y="32"/>
                      <a:pt x="36" y="35"/>
                      <a:pt x="42" y="38"/>
                    </a:cubicBezTo>
                    <a:cubicBezTo>
                      <a:pt x="54" y="44"/>
                      <a:pt x="60" y="53"/>
                      <a:pt x="57" y="66"/>
                    </a:cubicBezTo>
                    <a:cubicBezTo>
                      <a:pt x="54" y="80"/>
                      <a:pt x="44" y="84"/>
                      <a:pt x="30" y="85"/>
                    </a:cubicBezTo>
                    <a:cubicBezTo>
                      <a:pt x="23" y="86"/>
                      <a:pt x="15" y="78"/>
                      <a:pt x="8" y="85"/>
                    </a:cubicBezTo>
                    <a:cubicBezTo>
                      <a:pt x="3" y="86"/>
                      <a:pt x="2" y="83"/>
                      <a:pt x="3" y="79"/>
                    </a:cubicBezTo>
                    <a:cubicBezTo>
                      <a:pt x="3" y="72"/>
                      <a:pt x="3" y="64"/>
                      <a:pt x="6" y="57"/>
                    </a:cubicBezTo>
                    <a:cubicBezTo>
                      <a:pt x="9" y="62"/>
                      <a:pt x="11" y="68"/>
                      <a:pt x="14" y="73"/>
                    </a:cubicBezTo>
                    <a:cubicBezTo>
                      <a:pt x="21" y="81"/>
                      <a:pt x="29" y="82"/>
                      <a:pt x="38" y="77"/>
                    </a:cubicBezTo>
                    <a:cubicBezTo>
                      <a:pt x="46" y="73"/>
                      <a:pt x="45" y="64"/>
                      <a:pt x="37" y="58"/>
                    </a:cubicBezTo>
                    <a:cubicBezTo>
                      <a:pt x="30" y="54"/>
                      <a:pt x="23" y="52"/>
                      <a:pt x="17" y="48"/>
                    </a:cubicBezTo>
                    <a:cubicBezTo>
                      <a:pt x="4" y="39"/>
                      <a:pt x="0" y="27"/>
                      <a:pt x="7" y="16"/>
                    </a:cubicBezTo>
                    <a:cubicBezTo>
                      <a:pt x="13" y="4"/>
                      <a:pt x="24" y="0"/>
                      <a:pt x="37" y="7"/>
                    </a:cubicBezTo>
                    <a:cubicBezTo>
                      <a:pt x="39" y="7"/>
                      <a:pt x="42" y="7"/>
                      <a:pt x="44" y="7"/>
                    </a:cubicBezTo>
                    <a:cubicBezTo>
                      <a:pt x="50" y="9"/>
                      <a:pt x="56" y="11"/>
                      <a:pt x="54" y="20"/>
                    </a:cubicBezTo>
                    <a:close/>
                  </a:path>
                </a:pathLst>
              </a:custGeom>
              <a:solidFill>
                <a:srgbClr val="1B3D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8"/>
              <p:cNvSpPr>
                <a:spLocks/>
              </p:cNvSpPr>
              <p:nvPr/>
            </p:nvSpPr>
            <p:spPr bwMode="auto">
              <a:xfrm>
                <a:off x="3698" y="2767"/>
                <a:ext cx="141" cy="156"/>
              </a:xfrm>
              <a:custGeom>
                <a:avLst/>
                <a:gdLst>
                  <a:gd name="T0" fmla="*/ 71 w 76"/>
                  <a:gd name="T1" fmla="*/ 26 h 79"/>
                  <a:gd name="T2" fmla="*/ 66 w 76"/>
                  <a:gd name="T3" fmla="*/ 16 h 79"/>
                  <a:gd name="T4" fmla="*/ 53 w 76"/>
                  <a:gd name="T5" fmla="*/ 8 h 79"/>
                  <a:gd name="T6" fmla="*/ 49 w 76"/>
                  <a:gd name="T7" fmla="*/ 20 h 79"/>
                  <a:gd name="T8" fmla="*/ 49 w 76"/>
                  <a:gd name="T9" fmla="*/ 62 h 79"/>
                  <a:gd name="T10" fmla="*/ 58 w 76"/>
                  <a:gd name="T11" fmla="*/ 79 h 79"/>
                  <a:gd name="T12" fmla="*/ 20 w 76"/>
                  <a:gd name="T13" fmla="*/ 79 h 79"/>
                  <a:gd name="T14" fmla="*/ 29 w 76"/>
                  <a:gd name="T15" fmla="*/ 71 h 79"/>
                  <a:gd name="T16" fmla="*/ 29 w 76"/>
                  <a:gd name="T17" fmla="*/ 11 h 79"/>
                  <a:gd name="T18" fmla="*/ 16 w 76"/>
                  <a:gd name="T19" fmla="*/ 11 h 79"/>
                  <a:gd name="T20" fmla="*/ 8 w 76"/>
                  <a:gd name="T21" fmla="*/ 27 h 79"/>
                  <a:gd name="T22" fmla="*/ 22 w 76"/>
                  <a:gd name="T23" fmla="*/ 3 h 79"/>
                  <a:gd name="T24" fmla="*/ 59 w 76"/>
                  <a:gd name="T25" fmla="*/ 2 h 79"/>
                  <a:gd name="T26" fmla="*/ 74 w 76"/>
                  <a:gd name="T27" fmla="*/ 17 h 79"/>
                  <a:gd name="T28" fmla="*/ 71 w 76"/>
                  <a:gd name="T29" fmla="*/ 2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79">
                    <a:moveTo>
                      <a:pt x="71" y="26"/>
                    </a:moveTo>
                    <a:cubicBezTo>
                      <a:pt x="69" y="22"/>
                      <a:pt x="68" y="19"/>
                      <a:pt x="66" y="16"/>
                    </a:cubicBezTo>
                    <a:cubicBezTo>
                      <a:pt x="63" y="10"/>
                      <a:pt x="58" y="7"/>
                      <a:pt x="53" y="8"/>
                    </a:cubicBezTo>
                    <a:cubicBezTo>
                      <a:pt x="46" y="9"/>
                      <a:pt x="50" y="16"/>
                      <a:pt x="49" y="20"/>
                    </a:cubicBezTo>
                    <a:cubicBezTo>
                      <a:pt x="49" y="34"/>
                      <a:pt x="50" y="48"/>
                      <a:pt x="49" y="62"/>
                    </a:cubicBezTo>
                    <a:cubicBezTo>
                      <a:pt x="49" y="70"/>
                      <a:pt x="50" y="76"/>
                      <a:pt x="58" y="79"/>
                    </a:cubicBezTo>
                    <a:cubicBezTo>
                      <a:pt x="46" y="79"/>
                      <a:pt x="33" y="79"/>
                      <a:pt x="20" y="79"/>
                    </a:cubicBezTo>
                    <a:cubicBezTo>
                      <a:pt x="21" y="74"/>
                      <a:pt x="29" y="77"/>
                      <a:pt x="29" y="71"/>
                    </a:cubicBezTo>
                    <a:cubicBezTo>
                      <a:pt x="29" y="51"/>
                      <a:pt x="30" y="31"/>
                      <a:pt x="29" y="11"/>
                    </a:cubicBezTo>
                    <a:cubicBezTo>
                      <a:pt x="28" y="3"/>
                      <a:pt x="20" y="9"/>
                      <a:pt x="16" y="11"/>
                    </a:cubicBezTo>
                    <a:cubicBezTo>
                      <a:pt x="11" y="14"/>
                      <a:pt x="11" y="21"/>
                      <a:pt x="8" y="27"/>
                    </a:cubicBezTo>
                    <a:cubicBezTo>
                      <a:pt x="0" y="6"/>
                      <a:pt x="2" y="3"/>
                      <a:pt x="22" y="3"/>
                    </a:cubicBezTo>
                    <a:cubicBezTo>
                      <a:pt x="34" y="2"/>
                      <a:pt x="47" y="4"/>
                      <a:pt x="59" y="2"/>
                    </a:cubicBezTo>
                    <a:cubicBezTo>
                      <a:pt x="73" y="0"/>
                      <a:pt x="76" y="5"/>
                      <a:pt x="74" y="17"/>
                    </a:cubicBezTo>
                    <a:cubicBezTo>
                      <a:pt x="73" y="20"/>
                      <a:pt x="76" y="23"/>
                      <a:pt x="71" y="26"/>
                    </a:cubicBezTo>
                    <a:close/>
                  </a:path>
                </a:pathLst>
              </a:custGeom>
              <a:solidFill>
                <a:srgbClr val="163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9"/>
              <p:cNvSpPr>
                <a:spLocks/>
              </p:cNvSpPr>
              <p:nvPr/>
            </p:nvSpPr>
            <p:spPr bwMode="auto">
              <a:xfrm>
                <a:off x="4858" y="2759"/>
                <a:ext cx="148" cy="175"/>
              </a:xfrm>
              <a:custGeom>
                <a:avLst/>
                <a:gdLst>
                  <a:gd name="T0" fmla="*/ 56 w 80"/>
                  <a:gd name="T1" fmla="*/ 8 h 89"/>
                  <a:gd name="T2" fmla="*/ 80 w 80"/>
                  <a:gd name="T3" fmla="*/ 7 h 89"/>
                  <a:gd name="T4" fmla="*/ 43 w 80"/>
                  <a:gd name="T5" fmla="*/ 89 h 89"/>
                  <a:gd name="T6" fmla="*/ 17 w 80"/>
                  <a:gd name="T7" fmla="*/ 30 h 89"/>
                  <a:gd name="T8" fmla="*/ 5 w 80"/>
                  <a:gd name="T9" fmla="*/ 10 h 89"/>
                  <a:gd name="T10" fmla="*/ 8 w 80"/>
                  <a:gd name="T11" fmla="*/ 5 h 89"/>
                  <a:gd name="T12" fmla="*/ 30 w 80"/>
                  <a:gd name="T13" fmla="*/ 2 h 89"/>
                  <a:gd name="T14" fmla="*/ 39 w 80"/>
                  <a:gd name="T15" fmla="*/ 16 h 89"/>
                  <a:gd name="T16" fmla="*/ 50 w 80"/>
                  <a:gd name="T17" fmla="*/ 49 h 89"/>
                  <a:gd name="T18" fmla="*/ 56 w 80"/>
                  <a:gd name="T19" fmla="*/ 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89">
                    <a:moveTo>
                      <a:pt x="56" y="8"/>
                    </a:moveTo>
                    <a:cubicBezTo>
                      <a:pt x="64" y="5"/>
                      <a:pt x="72" y="5"/>
                      <a:pt x="80" y="7"/>
                    </a:cubicBezTo>
                    <a:cubicBezTo>
                      <a:pt x="62" y="31"/>
                      <a:pt x="59" y="61"/>
                      <a:pt x="43" y="89"/>
                    </a:cubicBezTo>
                    <a:cubicBezTo>
                      <a:pt x="33" y="68"/>
                      <a:pt x="25" y="49"/>
                      <a:pt x="17" y="30"/>
                    </a:cubicBezTo>
                    <a:cubicBezTo>
                      <a:pt x="14" y="23"/>
                      <a:pt x="13" y="15"/>
                      <a:pt x="5" y="10"/>
                    </a:cubicBezTo>
                    <a:cubicBezTo>
                      <a:pt x="0" y="8"/>
                      <a:pt x="7" y="7"/>
                      <a:pt x="8" y="5"/>
                    </a:cubicBezTo>
                    <a:cubicBezTo>
                      <a:pt x="15" y="2"/>
                      <a:pt x="23" y="0"/>
                      <a:pt x="30" y="2"/>
                    </a:cubicBezTo>
                    <a:cubicBezTo>
                      <a:pt x="36" y="4"/>
                      <a:pt x="43" y="5"/>
                      <a:pt x="39" y="16"/>
                    </a:cubicBezTo>
                    <a:cubicBezTo>
                      <a:pt x="35" y="27"/>
                      <a:pt x="45" y="36"/>
                      <a:pt x="50" y="49"/>
                    </a:cubicBezTo>
                    <a:cubicBezTo>
                      <a:pt x="54" y="33"/>
                      <a:pt x="64" y="22"/>
                      <a:pt x="56" y="8"/>
                    </a:cubicBezTo>
                    <a:close/>
                  </a:path>
                </a:pathLst>
              </a:custGeom>
              <a:solidFill>
                <a:srgbClr val="183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80"/>
              <p:cNvSpPr>
                <a:spLocks/>
              </p:cNvSpPr>
              <p:nvPr/>
            </p:nvSpPr>
            <p:spPr bwMode="auto">
              <a:xfrm>
                <a:off x="3567" y="2767"/>
                <a:ext cx="142" cy="156"/>
              </a:xfrm>
              <a:custGeom>
                <a:avLst/>
                <a:gdLst>
                  <a:gd name="T0" fmla="*/ 22 w 77"/>
                  <a:gd name="T1" fmla="*/ 79 h 79"/>
                  <a:gd name="T2" fmla="*/ 0 w 77"/>
                  <a:gd name="T3" fmla="*/ 79 h 79"/>
                  <a:gd name="T4" fmla="*/ 38 w 77"/>
                  <a:gd name="T5" fmla="*/ 0 h 79"/>
                  <a:gd name="T6" fmla="*/ 77 w 77"/>
                  <a:gd name="T7" fmla="*/ 79 h 79"/>
                  <a:gd name="T8" fmla="*/ 41 w 77"/>
                  <a:gd name="T9" fmla="*/ 79 h 79"/>
                  <a:gd name="T10" fmla="*/ 48 w 77"/>
                  <a:gd name="T11" fmla="*/ 67 h 79"/>
                  <a:gd name="T12" fmla="*/ 30 w 77"/>
                  <a:gd name="T13" fmla="*/ 58 h 79"/>
                  <a:gd name="T14" fmla="*/ 16 w 77"/>
                  <a:gd name="T15" fmla="*/ 67 h 79"/>
                  <a:gd name="T16" fmla="*/ 22 w 77"/>
                  <a:gd name="T17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9">
                    <a:moveTo>
                      <a:pt x="22" y="79"/>
                    </a:moveTo>
                    <a:cubicBezTo>
                      <a:pt x="15" y="79"/>
                      <a:pt x="8" y="79"/>
                      <a:pt x="0" y="79"/>
                    </a:cubicBezTo>
                    <a:cubicBezTo>
                      <a:pt x="18" y="56"/>
                      <a:pt x="23" y="26"/>
                      <a:pt x="38" y="0"/>
                    </a:cubicBezTo>
                    <a:cubicBezTo>
                      <a:pt x="54" y="25"/>
                      <a:pt x="58" y="56"/>
                      <a:pt x="77" y="79"/>
                    </a:cubicBezTo>
                    <a:cubicBezTo>
                      <a:pt x="65" y="79"/>
                      <a:pt x="53" y="79"/>
                      <a:pt x="41" y="79"/>
                    </a:cubicBezTo>
                    <a:cubicBezTo>
                      <a:pt x="45" y="76"/>
                      <a:pt x="50" y="74"/>
                      <a:pt x="48" y="67"/>
                    </a:cubicBezTo>
                    <a:cubicBezTo>
                      <a:pt x="45" y="57"/>
                      <a:pt x="37" y="59"/>
                      <a:pt x="30" y="58"/>
                    </a:cubicBezTo>
                    <a:cubicBezTo>
                      <a:pt x="22" y="58"/>
                      <a:pt x="18" y="60"/>
                      <a:pt x="16" y="67"/>
                    </a:cubicBezTo>
                    <a:cubicBezTo>
                      <a:pt x="14" y="74"/>
                      <a:pt x="18" y="76"/>
                      <a:pt x="22" y="79"/>
                    </a:cubicBezTo>
                    <a:close/>
                  </a:path>
                </a:pathLst>
              </a:custGeom>
              <a:solidFill>
                <a:srgbClr val="193E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81"/>
              <p:cNvSpPr>
                <a:spLocks/>
              </p:cNvSpPr>
              <p:nvPr/>
            </p:nvSpPr>
            <p:spPr bwMode="auto">
              <a:xfrm>
                <a:off x="5325" y="2769"/>
                <a:ext cx="109" cy="165"/>
              </a:xfrm>
              <a:custGeom>
                <a:avLst/>
                <a:gdLst>
                  <a:gd name="T0" fmla="*/ 23 w 59"/>
                  <a:gd name="T1" fmla="*/ 6 h 84"/>
                  <a:gd name="T2" fmla="*/ 25 w 59"/>
                  <a:gd name="T3" fmla="*/ 25 h 84"/>
                  <a:gd name="T4" fmla="*/ 38 w 59"/>
                  <a:gd name="T5" fmla="*/ 32 h 84"/>
                  <a:gd name="T6" fmla="*/ 59 w 59"/>
                  <a:gd name="T7" fmla="*/ 56 h 84"/>
                  <a:gd name="T8" fmla="*/ 41 w 59"/>
                  <a:gd name="T9" fmla="*/ 81 h 84"/>
                  <a:gd name="T10" fmla="*/ 8 w 59"/>
                  <a:gd name="T11" fmla="*/ 80 h 84"/>
                  <a:gd name="T12" fmla="*/ 3 w 59"/>
                  <a:gd name="T13" fmla="*/ 77 h 84"/>
                  <a:gd name="T14" fmla="*/ 5 w 59"/>
                  <a:gd name="T15" fmla="*/ 51 h 84"/>
                  <a:gd name="T16" fmla="*/ 11 w 59"/>
                  <a:gd name="T17" fmla="*/ 63 h 84"/>
                  <a:gd name="T18" fmla="*/ 33 w 59"/>
                  <a:gd name="T19" fmla="*/ 76 h 84"/>
                  <a:gd name="T20" fmla="*/ 43 w 59"/>
                  <a:gd name="T21" fmla="*/ 69 h 84"/>
                  <a:gd name="T22" fmla="*/ 40 w 59"/>
                  <a:gd name="T23" fmla="*/ 56 h 84"/>
                  <a:gd name="T24" fmla="*/ 18 w 59"/>
                  <a:gd name="T25" fmla="*/ 44 h 84"/>
                  <a:gd name="T26" fmla="*/ 17 w 59"/>
                  <a:gd name="T27" fmla="*/ 3 h 84"/>
                  <a:gd name="T28" fmla="*/ 23 w 59"/>
                  <a:gd name="T29" fmla="*/ 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9" h="84">
                    <a:moveTo>
                      <a:pt x="23" y="6"/>
                    </a:moveTo>
                    <a:cubicBezTo>
                      <a:pt x="14" y="13"/>
                      <a:pt x="17" y="19"/>
                      <a:pt x="25" y="25"/>
                    </a:cubicBezTo>
                    <a:cubicBezTo>
                      <a:pt x="29" y="28"/>
                      <a:pt x="34" y="30"/>
                      <a:pt x="38" y="32"/>
                    </a:cubicBezTo>
                    <a:cubicBezTo>
                      <a:pt x="49" y="36"/>
                      <a:pt x="58" y="43"/>
                      <a:pt x="59" y="56"/>
                    </a:cubicBezTo>
                    <a:cubicBezTo>
                      <a:pt x="59" y="69"/>
                      <a:pt x="51" y="75"/>
                      <a:pt x="41" y="81"/>
                    </a:cubicBezTo>
                    <a:cubicBezTo>
                      <a:pt x="30" y="84"/>
                      <a:pt x="19" y="76"/>
                      <a:pt x="8" y="80"/>
                    </a:cubicBezTo>
                    <a:cubicBezTo>
                      <a:pt x="5" y="82"/>
                      <a:pt x="3" y="80"/>
                      <a:pt x="3" y="77"/>
                    </a:cubicBezTo>
                    <a:cubicBezTo>
                      <a:pt x="4" y="69"/>
                      <a:pt x="2" y="61"/>
                      <a:pt x="5" y="51"/>
                    </a:cubicBezTo>
                    <a:cubicBezTo>
                      <a:pt x="8" y="56"/>
                      <a:pt x="10" y="59"/>
                      <a:pt x="11" y="63"/>
                    </a:cubicBezTo>
                    <a:cubicBezTo>
                      <a:pt x="16" y="72"/>
                      <a:pt x="23" y="77"/>
                      <a:pt x="33" y="76"/>
                    </a:cubicBezTo>
                    <a:cubicBezTo>
                      <a:pt x="37" y="76"/>
                      <a:pt x="42" y="74"/>
                      <a:pt x="43" y="69"/>
                    </a:cubicBezTo>
                    <a:cubicBezTo>
                      <a:pt x="45" y="64"/>
                      <a:pt x="44" y="59"/>
                      <a:pt x="40" y="56"/>
                    </a:cubicBezTo>
                    <a:cubicBezTo>
                      <a:pt x="32" y="52"/>
                      <a:pt x="25" y="48"/>
                      <a:pt x="18" y="44"/>
                    </a:cubicBezTo>
                    <a:cubicBezTo>
                      <a:pt x="0" y="32"/>
                      <a:pt x="0" y="16"/>
                      <a:pt x="17" y="3"/>
                    </a:cubicBezTo>
                    <a:cubicBezTo>
                      <a:pt x="20" y="1"/>
                      <a:pt x="23" y="0"/>
                      <a:pt x="23" y="6"/>
                    </a:cubicBezTo>
                    <a:close/>
                  </a:path>
                </a:pathLst>
              </a:custGeom>
              <a:solidFill>
                <a:srgbClr val="193F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82"/>
              <p:cNvSpPr>
                <a:spLocks/>
              </p:cNvSpPr>
              <p:nvPr/>
            </p:nvSpPr>
            <p:spPr bwMode="auto">
              <a:xfrm>
                <a:off x="2866" y="2773"/>
                <a:ext cx="108" cy="161"/>
              </a:xfrm>
              <a:custGeom>
                <a:avLst/>
                <a:gdLst>
                  <a:gd name="T0" fmla="*/ 18 w 58"/>
                  <a:gd name="T1" fmla="*/ 1 h 82"/>
                  <a:gd name="T2" fmla="*/ 28 w 58"/>
                  <a:gd name="T3" fmla="*/ 27 h 82"/>
                  <a:gd name="T4" fmla="*/ 35 w 58"/>
                  <a:gd name="T5" fmla="*/ 30 h 82"/>
                  <a:gd name="T6" fmla="*/ 53 w 58"/>
                  <a:gd name="T7" fmla="*/ 62 h 82"/>
                  <a:gd name="T8" fmla="*/ 18 w 58"/>
                  <a:gd name="T9" fmla="*/ 78 h 82"/>
                  <a:gd name="T10" fmla="*/ 0 w 58"/>
                  <a:gd name="T11" fmla="*/ 79 h 82"/>
                  <a:gd name="T12" fmla="*/ 0 w 58"/>
                  <a:gd name="T13" fmla="*/ 65 h 82"/>
                  <a:gd name="T14" fmla="*/ 0 w 58"/>
                  <a:gd name="T15" fmla="*/ 51 h 82"/>
                  <a:gd name="T16" fmla="*/ 7 w 58"/>
                  <a:gd name="T17" fmla="*/ 62 h 82"/>
                  <a:gd name="T18" fmla="*/ 25 w 58"/>
                  <a:gd name="T19" fmla="*/ 74 h 82"/>
                  <a:gd name="T20" fmla="*/ 39 w 58"/>
                  <a:gd name="T21" fmla="*/ 66 h 82"/>
                  <a:gd name="T22" fmla="*/ 33 w 58"/>
                  <a:gd name="T23" fmla="*/ 51 h 82"/>
                  <a:gd name="T24" fmla="*/ 17 w 58"/>
                  <a:gd name="T25" fmla="*/ 44 h 82"/>
                  <a:gd name="T26" fmla="*/ 0 w 58"/>
                  <a:gd name="T27" fmla="*/ 19 h 82"/>
                  <a:gd name="T28" fmla="*/ 18 w 58"/>
                  <a:gd name="T29" fmla="*/ 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82">
                    <a:moveTo>
                      <a:pt x="18" y="1"/>
                    </a:moveTo>
                    <a:cubicBezTo>
                      <a:pt x="11" y="14"/>
                      <a:pt x="15" y="22"/>
                      <a:pt x="28" y="27"/>
                    </a:cubicBezTo>
                    <a:cubicBezTo>
                      <a:pt x="31" y="28"/>
                      <a:pt x="33" y="29"/>
                      <a:pt x="35" y="30"/>
                    </a:cubicBezTo>
                    <a:cubicBezTo>
                      <a:pt x="52" y="39"/>
                      <a:pt x="58" y="49"/>
                      <a:pt x="53" y="62"/>
                    </a:cubicBezTo>
                    <a:cubicBezTo>
                      <a:pt x="49" y="75"/>
                      <a:pt x="34" y="82"/>
                      <a:pt x="18" y="78"/>
                    </a:cubicBezTo>
                    <a:cubicBezTo>
                      <a:pt x="12" y="77"/>
                      <a:pt x="7" y="76"/>
                      <a:pt x="0" y="79"/>
                    </a:cubicBezTo>
                    <a:cubicBezTo>
                      <a:pt x="0" y="74"/>
                      <a:pt x="0" y="69"/>
                      <a:pt x="0" y="65"/>
                    </a:cubicBezTo>
                    <a:cubicBezTo>
                      <a:pt x="0" y="60"/>
                      <a:pt x="0" y="56"/>
                      <a:pt x="0" y="51"/>
                    </a:cubicBezTo>
                    <a:cubicBezTo>
                      <a:pt x="7" y="52"/>
                      <a:pt x="6" y="58"/>
                      <a:pt x="7" y="62"/>
                    </a:cubicBezTo>
                    <a:cubicBezTo>
                      <a:pt x="11" y="69"/>
                      <a:pt x="16" y="73"/>
                      <a:pt x="25" y="74"/>
                    </a:cubicBezTo>
                    <a:cubicBezTo>
                      <a:pt x="31" y="74"/>
                      <a:pt x="37" y="74"/>
                      <a:pt x="39" y="66"/>
                    </a:cubicBezTo>
                    <a:cubicBezTo>
                      <a:pt x="41" y="60"/>
                      <a:pt x="39" y="55"/>
                      <a:pt x="33" y="51"/>
                    </a:cubicBezTo>
                    <a:cubicBezTo>
                      <a:pt x="27" y="49"/>
                      <a:pt x="22" y="47"/>
                      <a:pt x="17" y="44"/>
                    </a:cubicBezTo>
                    <a:cubicBezTo>
                      <a:pt x="7" y="38"/>
                      <a:pt x="0" y="31"/>
                      <a:pt x="0" y="19"/>
                    </a:cubicBezTo>
                    <a:cubicBezTo>
                      <a:pt x="3" y="10"/>
                      <a:pt x="5" y="0"/>
                      <a:pt x="18" y="1"/>
                    </a:cubicBezTo>
                    <a:close/>
                  </a:path>
                </a:pathLst>
              </a:custGeom>
              <a:solidFill>
                <a:srgbClr val="1C3E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83"/>
              <p:cNvSpPr>
                <a:spLocks/>
              </p:cNvSpPr>
              <p:nvPr/>
            </p:nvSpPr>
            <p:spPr bwMode="auto">
              <a:xfrm>
                <a:off x="4778" y="2771"/>
                <a:ext cx="75" cy="154"/>
              </a:xfrm>
              <a:custGeom>
                <a:avLst/>
                <a:gdLst>
                  <a:gd name="T0" fmla="*/ 0 w 40"/>
                  <a:gd name="T1" fmla="*/ 1 h 78"/>
                  <a:gd name="T2" fmla="*/ 19 w 40"/>
                  <a:gd name="T3" fmla="*/ 0 h 78"/>
                  <a:gd name="T4" fmla="*/ 39 w 40"/>
                  <a:gd name="T5" fmla="*/ 1 h 78"/>
                  <a:gd name="T6" fmla="*/ 40 w 40"/>
                  <a:gd name="T7" fmla="*/ 78 h 78"/>
                  <a:gd name="T8" fmla="*/ 20 w 40"/>
                  <a:gd name="T9" fmla="*/ 78 h 78"/>
                  <a:gd name="T10" fmla="*/ 0 w 40"/>
                  <a:gd name="T11" fmla="*/ 78 h 78"/>
                  <a:gd name="T12" fmla="*/ 0 w 40"/>
                  <a:gd name="T13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78">
                    <a:moveTo>
                      <a:pt x="0" y="1"/>
                    </a:moveTo>
                    <a:cubicBezTo>
                      <a:pt x="7" y="0"/>
                      <a:pt x="13" y="0"/>
                      <a:pt x="19" y="0"/>
                    </a:cubicBezTo>
                    <a:cubicBezTo>
                      <a:pt x="26" y="0"/>
                      <a:pt x="32" y="1"/>
                      <a:pt x="39" y="1"/>
                    </a:cubicBezTo>
                    <a:cubicBezTo>
                      <a:pt x="25" y="11"/>
                      <a:pt x="25" y="68"/>
                      <a:pt x="40" y="78"/>
                    </a:cubicBezTo>
                    <a:cubicBezTo>
                      <a:pt x="32" y="78"/>
                      <a:pt x="26" y="78"/>
                      <a:pt x="20" y="78"/>
                    </a:cubicBezTo>
                    <a:cubicBezTo>
                      <a:pt x="13" y="78"/>
                      <a:pt x="7" y="78"/>
                      <a:pt x="0" y="78"/>
                    </a:cubicBezTo>
                    <a:cubicBezTo>
                      <a:pt x="13" y="66"/>
                      <a:pt x="13" y="11"/>
                      <a:pt x="0" y="1"/>
                    </a:cubicBezTo>
                    <a:close/>
                  </a:path>
                </a:pathLst>
              </a:custGeom>
              <a:solidFill>
                <a:srgbClr val="1441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84"/>
              <p:cNvSpPr>
                <a:spLocks/>
              </p:cNvSpPr>
              <p:nvPr/>
            </p:nvSpPr>
            <p:spPr bwMode="auto">
              <a:xfrm>
                <a:off x="5458" y="2769"/>
                <a:ext cx="69" cy="154"/>
              </a:xfrm>
              <a:custGeom>
                <a:avLst/>
                <a:gdLst>
                  <a:gd name="T0" fmla="*/ 37 w 37"/>
                  <a:gd name="T1" fmla="*/ 0 h 78"/>
                  <a:gd name="T2" fmla="*/ 29 w 37"/>
                  <a:gd name="T3" fmla="*/ 68 h 78"/>
                  <a:gd name="T4" fmla="*/ 37 w 37"/>
                  <a:gd name="T5" fmla="*/ 78 h 78"/>
                  <a:gd name="T6" fmla="*/ 0 w 37"/>
                  <a:gd name="T7" fmla="*/ 78 h 78"/>
                  <a:gd name="T8" fmla="*/ 9 w 37"/>
                  <a:gd name="T9" fmla="*/ 59 h 78"/>
                  <a:gd name="T10" fmla="*/ 9 w 37"/>
                  <a:gd name="T11" fmla="*/ 35 h 78"/>
                  <a:gd name="T12" fmla="*/ 2 w 37"/>
                  <a:gd name="T13" fmla="*/ 0 h 78"/>
                  <a:gd name="T14" fmla="*/ 37 w 37"/>
                  <a:gd name="T1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78">
                    <a:moveTo>
                      <a:pt x="37" y="0"/>
                    </a:moveTo>
                    <a:cubicBezTo>
                      <a:pt x="21" y="21"/>
                      <a:pt x="32" y="46"/>
                      <a:pt x="29" y="68"/>
                    </a:cubicBezTo>
                    <a:cubicBezTo>
                      <a:pt x="28" y="74"/>
                      <a:pt x="36" y="73"/>
                      <a:pt x="37" y="78"/>
                    </a:cubicBezTo>
                    <a:cubicBezTo>
                      <a:pt x="25" y="78"/>
                      <a:pt x="12" y="78"/>
                      <a:pt x="0" y="78"/>
                    </a:cubicBezTo>
                    <a:cubicBezTo>
                      <a:pt x="9" y="74"/>
                      <a:pt x="9" y="67"/>
                      <a:pt x="9" y="59"/>
                    </a:cubicBezTo>
                    <a:cubicBezTo>
                      <a:pt x="9" y="51"/>
                      <a:pt x="9" y="43"/>
                      <a:pt x="9" y="35"/>
                    </a:cubicBezTo>
                    <a:cubicBezTo>
                      <a:pt x="9" y="23"/>
                      <a:pt x="11" y="11"/>
                      <a:pt x="2" y="0"/>
                    </a:cubicBezTo>
                    <a:cubicBezTo>
                      <a:pt x="14" y="2"/>
                      <a:pt x="26" y="2"/>
                      <a:pt x="37" y="0"/>
                    </a:cubicBezTo>
                    <a:close/>
                  </a:path>
                </a:pathLst>
              </a:custGeom>
              <a:solidFill>
                <a:srgbClr val="183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85"/>
              <p:cNvSpPr>
                <a:spLocks/>
              </p:cNvSpPr>
              <p:nvPr/>
            </p:nvSpPr>
            <p:spPr bwMode="auto">
              <a:xfrm>
                <a:off x="4873" y="2740"/>
                <a:ext cx="109" cy="133"/>
              </a:xfrm>
              <a:custGeom>
                <a:avLst/>
                <a:gdLst>
                  <a:gd name="T0" fmla="*/ 48 w 59"/>
                  <a:gd name="T1" fmla="*/ 18 h 68"/>
                  <a:gd name="T2" fmla="*/ 54 w 59"/>
                  <a:gd name="T3" fmla="*/ 37 h 68"/>
                  <a:gd name="T4" fmla="*/ 42 w 59"/>
                  <a:gd name="T5" fmla="*/ 68 h 68"/>
                  <a:gd name="T6" fmla="*/ 27 w 59"/>
                  <a:gd name="T7" fmla="*/ 34 h 68"/>
                  <a:gd name="T8" fmla="*/ 32 w 59"/>
                  <a:gd name="T9" fmla="*/ 17 h 68"/>
                  <a:gd name="T10" fmla="*/ 0 w 59"/>
                  <a:gd name="T11" fmla="*/ 15 h 68"/>
                  <a:gd name="T12" fmla="*/ 24 w 59"/>
                  <a:gd name="T13" fmla="*/ 9 h 68"/>
                  <a:gd name="T14" fmla="*/ 48 w 59"/>
                  <a:gd name="T15" fmla="*/ 1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68">
                    <a:moveTo>
                      <a:pt x="48" y="18"/>
                    </a:moveTo>
                    <a:cubicBezTo>
                      <a:pt x="58" y="22"/>
                      <a:pt x="59" y="28"/>
                      <a:pt x="54" y="37"/>
                    </a:cubicBezTo>
                    <a:cubicBezTo>
                      <a:pt x="50" y="46"/>
                      <a:pt x="46" y="56"/>
                      <a:pt x="42" y="68"/>
                    </a:cubicBezTo>
                    <a:cubicBezTo>
                      <a:pt x="36" y="55"/>
                      <a:pt x="32" y="45"/>
                      <a:pt x="27" y="34"/>
                    </a:cubicBezTo>
                    <a:cubicBezTo>
                      <a:pt x="24" y="27"/>
                      <a:pt x="21" y="21"/>
                      <a:pt x="32" y="17"/>
                    </a:cubicBezTo>
                    <a:cubicBezTo>
                      <a:pt x="21" y="17"/>
                      <a:pt x="11" y="16"/>
                      <a:pt x="0" y="15"/>
                    </a:cubicBezTo>
                    <a:cubicBezTo>
                      <a:pt x="5" y="0"/>
                      <a:pt x="15" y="6"/>
                      <a:pt x="24" y="9"/>
                    </a:cubicBezTo>
                    <a:cubicBezTo>
                      <a:pt x="32" y="13"/>
                      <a:pt x="39" y="18"/>
                      <a:pt x="48" y="18"/>
                    </a:cubicBezTo>
                    <a:close/>
                  </a:path>
                </a:pathLst>
              </a:custGeom>
              <a:solidFill>
                <a:srgbClr val="EAF6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86"/>
              <p:cNvSpPr>
                <a:spLocks/>
              </p:cNvSpPr>
              <p:nvPr/>
            </p:nvSpPr>
            <p:spPr bwMode="auto">
              <a:xfrm>
                <a:off x="3472" y="2763"/>
                <a:ext cx="67" cy="85"/>
              </a:xfrm>
              <a:custGeom>
                <a:avLst/>
                <a:gdLst>
                  <a:gd name="T0" fmla="*/ 34 w 36"/>
                  <a:gd name="T1" fmla="*/ 3 h 43"/>
                  <a:gd name="T2" fmla="*/ 31 w 36"/>
                  <a:gd name="T3" fmla="*/ 5 h 43"/>
                  <a:gd name="T4" fmla="*/ 21 w 36"/>
                  <a:gd name="T5" fmla="*/ 43 h 43"/>
                  <a:gd name="T6" fmla="*/ 14 w 36"/>
                  <a:gd name="T7" fmla="*/ 3 h 43"/>
                  <a:gd name="T8" fmla="*/ 34 w 36"/>
                  <a:gd name="T9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3">
                    <a:moveTo>
                      <a:pt x="34" y="3"/>
                    </a:moveTo>
                    <a:cubicBezTo>
                      <a:pt x="33" y="4"/>
                      <a:pt x="31" y="5"/>
                      <a:pt x="31" y="5"/>
                    </a:cubicBezTo>
                    <a:cubicBezTo>
                      <a:pt x="36" y="23"/>
                      <a:pt x="36" y="23"/>
                      <a:pt x="21" y="43"/>
                    </a:cubicBezTo>
                    <a:cubicBezTo>
                      <a:pt x="18" y="29"/>
                      <a:pt x="0" y="20"/>
                      <a:pt x="14" y="3"/>
                    </a:cubicBezTo>
                    <a:cubicBezTo>
                      <a:pt x="21" y="11"/>
                      <a:pt x="27" y="0"/>
                      <a:pt x="34" y="3"/>
                    </a:cubicBezTo>
                    <a:close/>
                  </a:path>
                </a:pathLst>
              </a:custGeom>
              <a:solidFill>
                <a:srgbClr val="E4F5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87"/>
              <p:cNvSpPr>
                <a:spLocks/>
              </p:cNvSpPr>
              <p:nvPr/>
            </p:nvSpPr>
            <p:spPr bwMode="auto">
              <a:xfrm>
                <a:off x="5740" y="2769"/>
                <a:ext cx="76" cy="77"/>
              </a:xfrm>
              <a:custGeom>
                <a:avLst/>
                <a:gdLst>
                  <a:gd name="T0" fmla="*/ 36 w 41"/>
                  <a:gd name="T1" fmla="*/ 7 h 39"/>
                  <a:gd name="T2" fmla="*/ 22 w 41"/>
                  <a:gd name="T3" fmla="*/ 39 h 39"/>
                  <a:gd name="T4" fmla="*/ 14 w 41"/>
                  <a:gd name="T5" fmla="*/ 0 h 39"/>
                  <a:gd name="T6" fmla="*/ 25 w 41"/>
                  <a:gd name="T7" fmla="*/ 16 h 39"/>
                  <a:gd name="T8" fmla="*/ 36 w 41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9">
                    <a:moveTo>
                      <a:pt x="36" y="7"/>
                    </a:moveTo>
                    <a:cubicBezTo>
                      <a:pt x="41" y="21"/>
                      <a:pt x="27" y="28"/>
                      <a:pt x="22" y="39"/>
                    </a:cubicBezTo>
                    <a:cubicBezTo>
                      <a:pt x="18" y="26"/>
                      <a:pt x="0" y="17"/>
                      <a:pt x="14" y="0"/>
                    </a:cubicBezTo>
                    <a:cubicBezTo>
                      <a:pt x="25" y="0"/>
                      <a:pt x="25" y="8"/>
                      <a:pt x="25" y="16"/>
                    </a:cubicBezTo>
                    <a:cubicBezTo>
                      <a:pt x="31" y="15"/>
                      <a:pt x="33" y="10"/>
                      <a:pt x="36" y="7"/>
                    </a:cubicBezTo>
                    <a:close/>
                  </a:path>
                </a:pathLst>
              </a:custGeom>
              <a:solidFill>
                <a:srgbClr val="E5F5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88"/>
              <p:cNvSpPr>
                <a:spLocks/>
              </p:cNvSpPr>
              <p:nvPr/>
            </p:nvSpPr>
            <p:spPr bwMode="auto">
              <a:xfrm>
                <a:off x="5168" y="2860"/>
                <a:ext cx="100" cy="80"/>
              </a:xfrm>
              <a:custGeom>
                <a:avLst/>
                <a:gdLst>
                  <a:gd name="T0" fmla="*/ 0 w 54"/>
                  <a:gd name="T1" fmla="*/ 31 h 41"/>
                  <a:gd name="T2" fmla="*/ 41 w 54"/>
                  <a:gd name="T3" fmla="*/ 33 h 41"/>
                  <a:gd name="T4" fmla="*/ 31 w 54"/>
                  <a:gd name="T5" fmla="*/ 0 h 41"/>
                  <a:gd name="T6" fmla="*/ 54 w 54"/>
                  <a:gd name="T7" fmla="*/ 32 h 41"/>
                  <a:gd name="T8" fmla="*/ 38 w 54"/>
                  <a:gd name="T9" fmla="*/ 35 h 41"/>
                  <a:gd name="T10" fmla="*/ 0 w 54"/>
                  <a:gd name="T11" fmla="*/ 35 h 41"/>
                  <a:gd name="T12" fmla="*/ 0 w 54"/>
                  <a:gd name="T13" fmla="*/ 3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1">
                    <a:moveTo>
                      <a:pt x="0" y="31"/>
                    </a:moveTo>
                    <a:cubicBezTo>
                      <a:pt x="13" y="34"/>
                      <a:pt x="25" y="32"/>
                      <a:pt x="41" y="33"/>
                    </a:cubicBezTo>
                    <a:cubicBezTo>
                      <a:pt x="25" y="23"/>
                      <a:pt x="32" y="11"/>
                      <a:pt x="31" y="0"/>
                    </a:cubicBezTo>
                    <a:cubicBezTo>
                      <a:pt x="41" y="10"/>
                      <a:pt x="48" y="20"/>
                      <a:pt x="54" y="32"/>
                    </a:cubicBezTo>
                    <a:cubicBezTo>
                      <a:pt x="48" y="32"/>
                      <a:pt x="43" y="32"/>
                      <a:pt x="38" y="35"/>
                    </a:cubicBezTo>
                    <a:cubicBezTo>
                      <a:pt x="26" y="41"/>
                      <a:pt x="13" y="33"/>
                      <a:pt x="0" y="35"/>
                    </a:cubicBezTo>
                    <a:cubicBezTo>
                      <a:pt x="0" y="34"/>
                      <a:pt x="0" y="33"/>
                      <a:pt x="0" y="31"/>
                    </a:cubicBezTo>
                    <a:close/>
                  </a:path>
                </a:pathLst>
              </a:custGeom>
              <a:solidFill>
                <a:srgbClr val="E0F5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89"/>
              <p:cNvSpPr>
                <a:spLocks/>
              </p:cNvSpPr>
              <p:nvPr/>
            </p:nvSpPr>
            <p:spPr bwMode="auto">
              <a:xfrm>
                <a:off x="4725" y="2302"/>
                <a:ext cx="79" cy="94"/>
              </a:xfrm>
              <a:custGeom>
                <a:avLst/>
                <a:gdLst>
                  <a:gd name="T0" fmla="*/ 41 w 43"/>
                  <a:gd name="T1" fmla="*/ 48 h 48"/>
                  <a:gd name="T2" fmla="*/ 0 w 43"/>
                  <a:gd name="T3" fmla="*/ 4 h 48"/>
                  <a:gd name="T4" fmla="*/ 4 w 43"/>
                  <a:gd name="T5" fmla="*/ 0 h 48"/>
                  <a:gd name="T6" fmla="*/ 41 w 43"/>
                  <a:gd name="T7" fmla="*/ 42 h 48"/>
                  <a:gd name="T8" fmla="*/ 41 w 43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8">
                    <a:moveTo>
                      <a:pt x="41" y="48"/>
                    </a:moveTo>
                    <a:cubicBezTo>
                      <a:pt x="25" y="36"/>
                      <a:pt x="11" y="21"/>
                      <a:pt x="0" y="4"/>
                    </a:cubicBezTo>
                    <a:cubicBezTo>
                      <a:pt x="1" y="3"/>
                      <a:pt x="3" y="1"/>
                      <a:pt x="4" y="0"/>
                    </a:cubicBezTo>
                    <a:cubicBezTo>
                      <a:pt x="12" y="18"/>
                      <a:pt x="33" y="24"/>
                      <a:pt x="41" y="42"/>
                    </a:cubicBezTo>
                    <a:cubicBezTo>
                      <a:pt x="43" y="44"/>
                      <a:pt x="43" y="46"/>
                      <a:pt x="41" y="48"/>
                    </a:cubicBezTo>
                    <a:close/>
                  </a:path>
                </a:pathLst>
              </a:custGeom>
              <a:solidFill>
                <a:srgbClr val="D7EB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90"/>
              <p:cNvSpPr>
                <a:spLocks/>
              </p:cNvSpPr>
              <p:nvPr/>
            </p:nvSpPr>
            <p:spPr bwMode="auto">
              <a:xfrm>
                <a:off x="5357" y="2765"/>
                <a:ext cx="72" cy="51"/>
              </a:xfrm>
              <a:custGeom>
                <a:avLst/>
                <a:gdLst>
                  <a:gd name="T0" fmla="*/ 6 w 39"/>
                  <a:gd name="T1" fmla="*/ 8 h 26"/>
                  <a:gd name="T2" fmla="*/ 0 w 39"/>
                  <a:gd name="T3" fmla="*/ 5 h 26"/>
                  <a:gd name="T4" fmla="*/ 21 w 39"/>
                  <a:gd name="T5" fmla="*/ 3 h 26"/>
                  <a:gd name="T6" fmla="*/ 39 w 39"/>
                  <a:gd name="T7" fmla="*/ 2 h 26"/>
                  <a:gd name="T8" fmla="*/ 39 w 39"/>
                  <a:gd name="T9" fmla="*/ 26 h 26"/>
                  <a:gd name="T10" fmla="*/ 6 w 39"/>
                  <a:gd name="T11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6">
                    <a:moveTo>
                      <a:pt x="6" y="8"/>
                    </a:moveTo>
                    <a:cubicBezTo>
                      <a:pt x="4" y="7"/>
                      <a:pt x="2" y="6"/>
                      <a:pt x="0" y="5"/>
                    </a:cubicBezTo>
                    <a:cubicBezTo>
                      <a:pt x="7" y="0"/>
                      <a:pt x="14" y="1"/>
                      <a:pt x="21" y="3"/>
                    </a:cubicBezTo>
                    <a:cubicBezTo>
                      <a:pt x="27" y="5"/>
                      <a:pt x="33" y="3"/>
                      <a:pt x="39" y="2"/>
                    </a:cubicBezTo>
                    <a:cubicBezTo>
                      <a:pt x="39" y="10"/>
                      <a:pt x="39" y="18"/>
                      <a:pt x="39" y="26"/>
                    </a:cubicBezTo>
                    <a:cubicBezTo>
                      <a:pt x="29" y="15"/>
                      <a:pt x="22" y="3"/>
                      <a:pt x="6" y="8"/>
                    </a:cubicBezTo>
                    <a:close/>
                  </a:path>
                </a:pathLst>
              </a:custGeom>
              <a:solidFill>
                <a:srgbClr val="3843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91"/>
              <p:cNvSpPr>
                <a:spLocks/>
              </p:cNvSpPr>
              <p:nvPr/>
            </p:nvSpPr>
            <p:spPr bwMode="auto">
              <a:xfrm>
                <a:off x="3861" y="2844"/>
                <a:ext cx="78" cy="59"/>
              </a:xfrm>
              <a:custGeom>
                <a:avLst/>
                <a:gdLst>
                  <a:gd name="T0" fmla="*/ 20 w 42"/>
                  <a:gd name="T1" fmla="*/ 23 h 30"/>
                  <a:gd name="T2" fmla="*/ 1 w 42"/>
                  <a:gd name="T3" fmla="*/ 14 h 30"/>
                  <a:gd name="T4" fmla="*/ 20 w 42"/>
                  <a:gd name="T5" fmla="*/ 7 h 30"/>
                  <a:gd name="T6" fmla="*/ 32 w 42"/>
                  <a:gd name="T7" fmla="*/ 7 h 30"/>
                  <a:gd name="T8" fmla="*/ 42 w 42"/>
                  <a:gd name="T9" fmla="*/ 14 h 30"/>
                  <a:gd name="T10" fmla="*/ 33 w 42"/>
                  <a:gd name="T11" fmla="*/ 23 h 30"/>
                  <a:gd name="T12" fmla="*/ 20 w 42"/>
                  <a:gd name="T13" fmla="*/ 2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30">
                    <a:moveTo>
                      <a:pt x="20" y="23"/>
                    </a:moveTo>
                    <a:cubicBezTo>
                      <a:pt x="14" y="19"/>
                      <a:pt x="0" y="30"/>
                      <a:pt x="1" y="14"/>
                    </a:cubicBezTo>
                    <a:cubicBezTo>
                      <a:pt x="1" y="0"/>
                      <a:pt x="14" y="9"/>
                      <a:pt x="20" y="7"/>
                    </a:cubicBezTo>
                    <a:cubicBezTo>
                      <a:pt x="24" y="6"/>
                      <a:pt x="28" y="7"/>
                      <a:pt x="32" y="7"/>
                    </a:cubicBezTo>
                    <a:cubicBezTo>
                      <a:pt x="38" y="6"/>
                      <a:pt x="42" y="7"/>
                      <a:pt x="42" y="14"/>
                    </a:cubicBezTo>
                    <a:cubicBezTo>
                      <a:pt x="42" y="21"/>
                      <a:pt x="39" y="23"/>
                      <a:pt x="33" y="23"/>
                    </a:cubicBezTo>
                    <a:cubicBezTo>
                      <a:pt x="29" y="22"/>
                      <a:pt x="25" y="23"/>
                      <a:pt x="20" y="23"/>
                    </a:cubicBezTo>
                    <a:close/>
                  </a:path>
                </a:pathLst>
              </a:custGeom>
              <a:solidFill>
                <a:srgbClr val="5C7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2"/>
              <p:cNvSpPr>
                <a:spLocks/>
              </p:cNvSpPr>
              <p:nvPr/>
            </p:nvSpPr>
            <p:spPr bwMode="auto">
              <a:xfrm>
                <a:off x="2917" y="2765"/>
                <a:ext cx="44" cy="55"/>
              </a:xfrm>
              <a:custGeom>
                <a:avLst/>
                <a:gdLst>
                  <a:gd name="T0" fmla="*/ 24 w 24"/>
                  <a:gd name="T1" fmla="*/ 28 h 28"/>
                  <a:gd name="T2" fmla="*/ 0 w 24"/>
                  <a:gd name="T3" fmla="*/ 2 h 28"/>
                  <a:gd name="T4" fmla="*/ 21 w 24"/>
                  <a:gd name="T5" fmla="*/ 3 h 28"/>
                  <a:gd name="T6" fmla="*/ 24 w 24"/>
                  <a:gd name="T7" fmla="*/ 7 h 28"/>
                  <a:gd name="T8" fmla="*/ 24 w 24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8">
                    <a:moveTo>
                      <a:pt x="24" y="28"/>
                    </a:moveTo>
                    <a:cubicBezTo>
                      <a:pt x="18" y="17"/>
                      <a:pt x="8" y="10"/>
                      <a:pt x="0" y="2"/>
                    </a:cubicBezTo>
                    <a:cubicBezTo>
                      <a:pt x="7" y="0"/>
                      <a:pt x="13" y="7"/>
                      <a:pt x="21" y="3"/>
                    </a:cubicBezTo>
                    <a:cubicBezTo>
                      <a:pt x="24" y="1"/>
                      <a:pt x="24" y="5"/>
                      <a:pt x="24" y="7"/>
                    </a:cubicBezTo>
                    <a:cubicBezTo>
                      <a:pt x="24" y="14"/>
                      <a:pt x="24" y="21"/>
                      <a:pt x="24" y="28"/>
                    </a:cubicBezTo>
                    <a:close/>
                  </a:path>
                </a:pathLst>
              </a:custGeom>
              <a:solidFill>
                <a:srgbClr val="2E3A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93"/>
              <p:cNvSpPr>
                <a:spLocks/>
              </p:cNvSpPr>
              <p:nvPr/>
            </p:nvSpPr>
            <p:spPr bwMode="auto">
              <a:xfrm>
                <a:off x="5268" y="2921"/>
                <a:ext cx="50" cy="21"/>
              </a:xfrm>
              <a:custGeom>
                <a:avLst/>
                <a:gdLst>
                  <a:gd name="T0" fmla="*/ 0 w 27"/>
                  <a:gd name="T1" fmla="*/ 1 h 11"/>
                  <a:gd name="T2" fmla="*/ 27 w 27"/>
                  <a:gd name="T3" fmla="*/ 0 h 11"/>
                  <a:gd name="T4" fmla="*/ 0 w 27"/>
                  <a:gd name="T5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" h="11">
                    <a:moveTo>
                      <a:pt x="0" y="1"/>
                    </a:moveTo>
                    <a:cubicBezTo>
                      <a:pt x="9" y="2"/>
                      <a:pt x="18" y="3"/>
                      <a:pt x="27" y="0"/>
                    </a:cubicBezTo>
                    <a:cubicBezTo>
                      <a:pt x="18" y="4"/>
                      <a:pt x="9" y="11"/>
                      <a:pt x="0" y="1"/>
                    </a:cubicBezTo>
                    <a:close/>
                  </a:path>
                </a:pathLst>
              </a:custGeom>
              <a:solidFill>
                <a:srgbClr val="E0F5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94"/>
              <p:cNvSpPr>
                <a:spLocks/>
              </p:cNvSpPr>
              <p:nvPr/>
            </p:nvSpPr>
            <p:spPr bwMode="auto">
              <a:xfrm>
                <a:off x="4039" y="2763"/>
                <a:ext cx="24" cy="38"/>
              </a:xfrm>
              <a:custGeom>
                <a:avLst/>
                <a:gdLst>
                  <a:gd name="T0" fmla="*/ 10 w 13"/>
                  <a:gd name="T1" fmla="*/ 19 h 19"/>
                  <a:gd name="T2" fmla="*/ 0 w 13"/>
                  <a:gd name="T3" fmla="*/ 6 h 19"/>
                  <a:gd name="T4" fmla="*/ 12 w 13"/>
                  <a:gd name="T5" fmla="*/ 4 h 19"/>
                  <a:gd name="T6" fmla="*/ 10 w 13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9">
                    <a:moveTo>
                      <a:pt x="10" y="19"/>
                    </a:moveTo>
                    <a:cubicBezTo>
                      <a:pt x="9" y="13"/>
                      <a:pt x="4" y="10"/>
                      <a:pt x="0" y="6"/>
                    </a:cubicBezTo>
                    <a:cubicBezTo>
                      <a:pt x="4" y="7"/>
                      <a:pt x="7" y="0"/>
                      <a:pt x="12" y="4"/>
                    </a:cubicBezTo>
                    <a:cubicBezTo>
                      <a:pt x="11" y="9"/>
                      <a:pt x="13" y="14"/>
                      <a:pt x="10" y="19"/>
                    </a:cubicBezTo>
                    <a:close/>
                  </a:path>
                </a:pathLst>
              </a:custGeom>
              <a:solidFill>
                <a:srgbClr val="414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95"/>
              <p:cNvSpPr>
                <a:spLocks/>
              </p:cNvSpPr>
              <p:nvPr/>
            </p:nvSpPr>
            <p:spPr bwMode="auto">
              <a:xfrm>
                <a:off x="5421" y="2190"/>
                <a:ext cx="276" cy="61"/>
              </a:xfrm>
              <a:custGeom>
                <a:avLst/>
                <a:gdLst>
                  <a:gd name="T0" fmla="*/ 19 w 149"/>
                  <a:gd name="T1" fmla="*/ 31 h 31"/>
                  <a:gd name="T2" fmla="*/ 0 w 149"/>
                  <a:gd name="T3" fmla="*/ 28 h 31"/>
                  <a:gd name="T4" fmla="*/ 118 w 149"/>
                  <a:gd name="T5" fmla="*/ 4 h 31"/>
                  <a:gd name="T6" fmla="*/ 136 w 149"/>
                  <a:gd name="T7" fmla="*/ 3 h 31"/>
                  <a:gd name="T8" fmla="*/ 148 w 149"/>
                  <a:gd name="T9" fmla="*/ 7 h 31"/>
                  <a:gd name="T10" fmla="*/ 135 w 149"/>
                  <a:gd name="T11" fmla="*/ 13 h 31"/>
                  <a:gd name="T12" fmla="*/ 88 w 149"/>
                  <a:gd name="T13" fmla="*/ 18 h 31"/>
                  <a:gd name="T14" fmla="*/ 19 w 149"/>
                  <a:gd name="T1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9" h="31">
                    <a:moveTo>
                      <a:pt x="19" y="31"/>
                    </a:moveTo>
                    <a:cubicBezTo>
                      <a:pt x="13" y="25"/>
                      <a:pt x="6" y="30"/>
                      <a:pt x="0" y="28"/>
                    </a:cubicBezTo>
                    <a:cubicBezTo>
                      <a:pt x="39" y="17"/>
                      <a:pt x="77" y="2"/>
                      <a:pt x="118" y="4"/>
                    </a:cubicBezTo>
                    <a:cubicBezTo>
                      <a:pt x="124" y="4"/>
                      <a:pt x="130" y="3"/>
                      <a:pt x="136" y="3"/>
                    </a:cubicBezTo>
                    <a:cubicBezTo>
                      <a:pt x="140" y="4"/>
                      <a:pt x="148" y="0"/>
                      <a:pt x="148" y="7"/>
                    </a:cubicBezTo>
                    <a:cubicBezTo>
                      <a:pt x="149" y="14"/>
                      <a:pt x="140" y="12"/>
                      <a:pt x="135" y="13"/>
                    </a:cubicBezTo>
                    <a:cubicBezTo>
                      <a:pt x="120" y="15"/>
                      <a:pt x="104" y="16"/>
                      <a:pt x="88" y="18"/>
                    </a:cubicBezTo>
                    <a:cubicBezTo>
                      <a:pt x="65" y="22"/>
                      <a:pt x="42" y="27"/>
                      <a:pt x="19" y="31"/>
                    </a:cubicBezTo>
                    <a:close/>
                  </a:path>
                </a:pathLst>
              </a:custGeom>
              <a:solidFill>
                <a:srgbClr val="D4F0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96"/>
              <p:cNvSpPr>
                <a:spLocks/>
              </p:cNvSpPr>
              <p:nvPr/>
            </p:nvSpPr>
            <p:spPr bwMode="auto">
              <a:xfrm>
                <a:off x="5392" y="1979"/>
                <a:ext cx="31" cy="201"/>
              </a:xfrm>
              <a:custGeom>
                <a:avLst/>
                <a:gdLst>
                  <a:gd name="T0" fmla="*/ 5 w 17"/>
                  <a:gd name="T1" fmla="*/ 27 h 102"/>
                  <a:gd name="T2" fmla="*/ 14 w 17"/>
                  <a:gd name="T3" fmla="*/ 0 h 102"/>
                  <a:gd name="T4" fmla="*/ 14 w 17"/>
                  <a:gd name="T5" fmla="*/ 90 h 102"/>
                  <a:gd name="T6" fmla="*/ 8 w 17"/>
                  <a:gd name="T7" fmla="*/ 102 h 102"/>
                  <a:gd name="T8" fmla="*/ 2 w 17"/>
                  <a:gd name="T9" fmla="*/ 89 h 102"/>
                  <a:gd name="T10" fmla="*/ 7 w 17"/>
                  <a:gd name="T11" fmla="*/ 35 h 102"/>
                  <a:gd name="T12" fmla="*/ 5 w 17"/>
                  <a:gd name="T1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02">
                    <a:moveTo>
                      <a:pt x="5" y="27"/>
                    </a:moveTo>
                    <a:cubicBezTo>
                      <a:pt x="15" y="20"/>
                      <a:pt x="8" y="8"/>
                      <a:pt x="14" y="0"/>
                    </a:cubicBezTo>
                    <a:cubicBezTo>
                      <a:pt x="14" y="30"/>
                      <a:pt x="14" y="60"/>
                      <a:pt x="14" y="90"/>
                    </a:cubicBezTo>
                    <a:cubicBezTo>
                      <a:pt x="14" y="94"/>
                      <a:pt x="17" y="102"/>
                      <a:pt x="8" y="102"/>
                    </a:cubicBezTo>
                    <a:cubicBezTo>
                      <a:pt x="0" y="101"/>
                      <a:pt x="2" y="94"/>
                      <a:pt x="2" y="89"/>
                    </a:cubicBezTo>
                    <a:cubicBezTo>
                      <a:pt x="3" y="71"/>
                      <a:pt x="2" y="53"/>
                      <a:pt x="7" y="35"/>
                    </a:cubicBezTo>
                    <a:cubicBezTo>
                      <a:pt x="7" y="33"/>
                      <a:pt x="6" y="30"/>
                      <a:pt x="5" y="27"/>
                    </a:cubicBezTo>
                    <a:close/>
                  </a:path>
                </a:pathLst>
              </a:custGeom>
              <a:solidFill>
                <a:srgbClr val="DCF6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97"/>
              <p:cNvSpPr>
                <a:spLocks/>
              </p:cNvSpPr>
              <p:nvPr/>
            </p:nvSpPr>
            <p:spPr bwMode="auto">
              <a:xfrm>
                <a:off x="5605" y="1938"/>
                <a:ext cx="89" cy="90"/>
              </a:xfrm>
              <a:custGeom>
                <a:avLst/>
                <a:gdLst>
                  <a:gd name="T0" fmla="*/ 15 w 48"/>
                  <a:gd name="T1" fmla="*/ 0 h 46"/>
                  <a:gd name="T2" fmla="*/ 22 w 48"/>
                  <a:gd name="T3" fmla="*/ 6 h 46"/>
                  <a:gd name="T4" fmla="*/ 22 w 48"/>
                  <a:gd name="T5" fmla="*/ 20 h 46"/>
                  <a:gd name="T6" fmla="*/ 43 w 48"/>
                  <a:gd name="T7" fmla="*/ 35 h 46"/>
                  <a:gd name="T8" fmla="*/ 44 w 48"/>
                  <a:gd name="T9" fmla="*/ 42 h 46"/>
                  <a:gd name="T10" fmla="*/ 15 w 48"/>
                  <a:gd name="T11" fmla="*/ 31 h 46"/>
                  <a:gd name="T12" fmla="*/ 12 w 48"/>
                  <a:gd name="T13" fmla="*/ 24 h 46"/>
                  <a:gd name="T14" fmla="*/ 15 w 48"/>
                  <a:gd name="T1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6">
                    <a:moveTo>
                      <a:pt x="15" y="0"/>
                    </a:moveTo>
                    <a:cubicBezTo>
                      <a:pt x="18" y="1"/>
                      <a:pt x="21" y="3"/>
                      <a:pt x="22" y="6"/>
                    </a:cubicBezTo>
                    <a:cubicBezTo>
                      <a:pt x="13" y="11"/>
                      <a:pt x="16" y="16"/>
                      <a:pt x="22" y="20"/>
                    </a:cubicBezTo>
                    <a:cubicBezTo>
                      <a:pt x="29" y="25"/>
                      <a:pt x="36" y="30"/>
                      <a:pt x="43" y="35"/>
                    </a:cubicBezTo>
                    <a:cubicBezTo>
                      <a:pt x="45" y="37"/>
                      <a:pt x="48" y="39"/>
                      <a:pt x="44" y="42"/>
                    </a:cubicBezTo>
                    <a:cubicBezTo>
                      <a:pt x="37" y="46"/>
                      <a:pt x="18" y="39"/>
                      <a:pt x="15" y="31"/>
                    </a:cubicBezTo>
                    <a:cubicBezTo>
                      <a:pt x="14" y="29"/>
                      <a:pt x="14" y="26"/>
                      <a:pt x="12" y="24"/>
                    </a:cubicBezTo>
                    <a:cubicBezTo>
                      <a:pt x="0" y="15"/>
                      <a:pt x="6" y="7"/>
                      <a:pt x="15" y="0"/>
                    </a:cubicBezTo>
                    <a:close/>
                  </a:path>
                </a:pathLst>
              </a:custGeom>
              <a:solidFill>
                <a:srgbClr val="D8F1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98"/>
              <p:cNvSpPr>
                <a:spLocks/>
              </p:cNvSpPr>
              <p:nvPr/>
            </p:nvSpPr>
            <p:spPr bwMode="auto">
              <a:xfrm>
                <a:off x="5464" y="2091"/>
                <a:ext cx="48" cy="67"/>
              </a:xfrm>
              <a:custGeom>
                <a:avLst/>
                <a:gdLst>
                  <a:gd name="T0" fmla="*/ 26 w 26"/>
                  <a:gd name="T1" fmla="*/ 10 h 34"/>
                  <a:gd name="T2" fmla="*/ 7 w 26"/>
                  <a:gd name="T3" fmla="*/ 33 h 34"/>
                  <a:gd name="T4" fmla="*/ 0 w 26"/>
                  <a:gd name="T5" fmla="*/ 27 h 34"/>
                  <a:gd name="T6" fmla="*/ 19 w 26"/>
                  <a:gd name="T7" fmla="*/ 0 h 34"/>
                  <a:gd name="T8" fmla="*/ 26 w 26"/>
                  <a:gd name="T9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4">
                    <a:moveTo>
                      <a:pt x="26" y="10"/>
                    </a:moveTo>
                    <a:cubicBezTo>
                      <a:pt x="25" y="21"/>
                      <a:pt x="15" y="33"/>
                      <a:pt x="7" y="33"/>
                    </a:cubicBezTo>
                    <a:cubicBezTo>
                      <a:pt x="2" y="34"/>
                      <a:pt x="0" y="32"/>
                      <a:pt x="0" y="27"/>
                    </a:cubicBezTo>
                    <a:cubicBezTo>
                      <a:pt x="1" y="14"/>
                      <a:pt x="11" y="0"/>
                      <a:pt x="19" y="0"/>
                    </a:cubicBezTo>
                    <a:cubicBezTo>
                      <a:pt x="26" y="1"/>
                      <a:pt x="25" y="6"/>
                      <a:pt x="26" y="10"/>
                    </a:cubicBezTo>
                    <a:close/>
                  </a:path>
                </a:pathLst>
              </a:custGeom>
              <a:solidFill>
                <a:srgbClr val="D8EF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99"/>
              <p:cNvSpPr>
                <a:spLocks/>
              </p:cNvSpPr>
              <p:nvPr/>
            </p:nvSpPr>
            <p:spPr bwMode="auto">
              <a:xfrm>
                <a:off x="5479" y="1962"/>
                <a:ext cx="42" cy="80"/>
              </a:xfrm>
              <a:custGeom>
                <a:avLst/>
                <a:gdLst>
                  <a:gd name="T0" fmla="*/ 1 w 23"/>
                  <a:gd name="T1" fmla="*/ 23 h 41"/>
                  <a:gd name="T2" fmla="*/ 3 w 23"/>
                  <a:gd name="T3" fmla="*/ 7 h 41"/>
                  <a:gd name="T4" fmla="*/ 8 w 23"/>
                  <a:gd name="T5" fmla="*/ 0 h 41"/>
                  <a:gd name="T6" fmla="*/ 17 w 23"/>
                  <a:gd name="T7" fmla="*/ 6 h 41"/>
                  <a:gd name="T8" fmla="*/ 6 w 23"/>
                  <a:gd name="T9" fmla="*/ 38 h 41"/>
                  <a:gd name="T10" fmla="*/ 1 w 23"/>
                  <a:gd name="T11" fmla="*/ 2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41">
                    <a:moveTo>
                      <a:pt x="1" y="23"/>
                    </a:moveTo>
                    <a:cubicBezTo>
                      <a:pt x="1" y="20"/>
                      <a:pt x="2" y="14"/>
                      <a:pt x="3" y="7"/>
                    </a:cubicBezTo>
                    <a:cubicBezTo>
                      <a:pt x="3" y="4"/>
                      <a:pt x="3" y="0"/>
                      <a:pt x="8" y="0"/>
                    </a:cubicBezTo>
                    <a:cubicBezTo>
                      <a:pt x="12" y="0"/>
                      <a:pt x="15" y="3"/>
                      <a:pt x="17" y="6"/>
                    </a:cubicBezTo>
                    <a:cubicBezTo>
                      <a:pt x="23" y="15"/>
                      <a:pt x="17" y="33"/>
                      <a:pt x="6" y="38"/>
                    </a:cubicBezTo>
                    <a:cubicBezTo>
                      <a:pt x="0" y="41"/>
                      <a:pt x="0" y="39"/>
                      <a:pt x="1" y="23"/>
                    </a:cubicBezTo>
                    <a:close/>
                  </a:path>
                </a:pathLst>
              </a:custGeom>
              <a:solidFill>
                <a:srgbClr val="D6ED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00"/>
              <p:cNvSpPr>
                <a:spLocks/>
              </p:cNvSpPr>
              <p:nvPr/>
            </p:nvSpPr>
            <p:spPr bwMode="auto">
              <a:xfrm>
                <a:off x="5707" y="2097"/>
                <a:ext cx="78" cy="47"/>
              </a:xfrm>
              <a:custGeom>
                <a:avLst/>
                <a:gdLst>
                  <a:gd name="T0" fmla="*/ 11 w 42"/>
                  <a:gd name="T1" fmla="*/ 0 h 24"/>
                  <a:gd name="T2" fmla="*/ 12 w 42"/>
                  <a:gd name="T3" fmla="*/ 0 h 24"/>
                  <a:gd name="T4" fmla="*/ 39 w 42"/>
                  <a:gd name="T5" fmla="*/ 21 h 24"/>
                  <a:gd name="T6" fmla="*/ 42 w 42"/>
                  <a:gd name="T7" fmla="*/ 24 h 24"/>
                  <a:gd name="T8" fmla="*/ 0 w 42"/>
                  <a:gd name="T9" fmla="*/ 24 h 24"/>
                  <a:gd name="T10" fmla="*/ 11 w 42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4">
                    <a:moveTo>
                      <a:pt x="11" y="0"/>
                    </a:moveTo>
                    <a:cubicBezTo>
                      <a:pt x="11" y="0"/>
                      <a:pt x="12" y="0"/>
                      <a:pt x="12" y="0"/>
                    </a:cubicBezTo>
                    <a:cubicBezTo>
                      <a:pt x="12" y="19"/>
                      <a:pt x="29" y="16"/>
                      <a:pt x="39" y="21"/>
                    </a:cubicBezTo>
                    <a:cubicBezTo>
                      <a:pt x="40" y="22"/>
                      <a:pt x="41" y="23"/>
                      <a:pt x="42" y="24"/>
                    </a:cubicBezTo>
                    <a:cubicBezTo>
                      <a:pt x="29" y="19"/>
                      <a:pt x="15" y="21"/>
                      <a:pt x="0" y="24"/>
                    </a:cubicBezTo>
                    <a:cubicBezTo>
                      <a:pt x="1" y="14"/>
                      <a:pt x="6" y="6"/>
                      <a:pt x="11" y="0"/>
                    </a:cubicBezTo>
                    <a:close/>
                  </a:path>
                </a:pathLst>
              </a:custGeom>
              <a:solidFill>
                <a:srgbClr val="DDF2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01"/>
              <p:cNvSpPr>
                <a:spLocks/>
              </p:cNvSpPr>
              <p:nvPr/>
            </p:nvSpPr>
            <p:spPr bwMode="auto">
              <a:xfrm>
                <a:off x="5444" y="2585"/>
                <a:ext cx="59" cy="61"/>
              </a:xfrm>
              <a:custGeom>
                <a:avLst/>
                <a:gdLst>
                  <a:gd name="T0" fmla="*/ 32 w 32"/>
                  <a:gd name="T1" fmla="*/ 27 h 31"/>
                  <a:gd name="T2" fmla="*/ 21 w 32"/>
                  <a:gd name="T3" fmla="*/ 27 h 31"/>
                  <a:gd name="T4" fmla="*/ 3 w 32"/>
                  <a:gd name="T5" fmla="*/ 6 h 31"/>
                  <a:gd name="T6" fmla="*/ 5 w 32"/>
                  <a:gd name="T7" fmla="*/ 0 h 31"/>
                  <a:gd name="T8" fmla="*/ 32 w 32"/>
                  <a:gd name="T9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1">
                    <a:moveTo>
                      <a:pt x="32" y="27"/>
                    </a:moveTo>
                    <a:cubicBezTo>
                      <a:pt x="28" y="30"/>
                      <a:pt x="24" y="31"/>
                      <a:pt x="21" y="27"/>
                    </a:cubicBezTo>
                    <a:cubicBezTo>
                      <a:pt x="16" y="19"/>
                      <a:pt x="11" y="12"/>
                      <a:pt x="3" y="6"/>
                    </a:cubicBezTo>
                    <a:cubicBezTo>
                      <a:pt x="0" y="4"/>
                      <a:pt x="3" y="2"/>
                      <a:pt x="5" y="0"/>
                    </a:cubicBezTo>
                    <a:cubicBezTo>
                      <a:pt x="16" y="7"/>
                      <a:pt x="24" y="18"/>
                      <a:pt x="32" y="27"/>
                    </a:cubicBezTo>
                    <a:close/>
                  </a:path>
                </a:pathLst>
              </a:custGeom>
              <a:solidFill>
                <a:srgbClr val="DEF0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02"/>
              <p:cNvSpPr>
                <a:spLocks/>
              </p:cNvSpPr>
              <p:nvPr/>
            </p:nvSpPr>
            <p:spPr bwMode="auto">
              <a:xfrm>
                <a:off x="5621" y="2040"/>
                <a:ext cx="45" cy="30"/>
              </a:xfrm>
              <a:custGeom>
                <a:avLst/>
                <a:gdLst>
                  <a:gd name="T0" fmla="*/ 13 w 24"/>
                  <a:gd name="T1" fmla="*/ 14 h 15"/>
                  <a:gd name="T2" fmla="*/ 0 w 24"/>
                  <a:gd name="T3" fmla="*/ 7 h 15"/>
                  <a:gd name="T4" fmla="*/ 10 w 24"/>
                  <a:gd name="T5" fmla="*/ 1 h 15"/>
                  <a:gd name="T6" fmla="*/ 24 w 24"/>
                  <a:gd name="T7" fmla="*/ 8 h 15"/>
                  <a:gd name="T8" fmla="*/ 13 w 24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5">
                    <a:moveTo>
                      <a:pt x="13" y="14"/>
                    </a:moveTo>
                    <a:cubicBezTo>
                      <a:pt x="8" y="12"/>
                      <a:pt x="1" y="15"/>
                      <a:pt x="0" y="7"/>
                    </a:cubicBezTo>
                    <a:cubicBezTo>
                      <a:pt x="0" y="0"/>
                      <a:pt x="6" y="1"/>
                      <a:pt x="10" y="1"/>
                    </a:cubicBezTo>
                    <a:cubicBezTo>
                      <a:pt x="15" y="2"/>
                      <a:pt x="23" y="0"/>
                      <a:pt x="24" y="8"/>
                    </a:cubicBezTo>
                    <a:cubicBezTo>
                      <a:pt x="24" y="15"/>
                      <a:pt x="17" y="12"/>
                      <a:pt x="13" y="14"/>
                    </a:cubicBezTo>
                    <a:close/>
                  </a:path>
                </a:pathLst>
              </a:custGeom>
              <a:solidFill>
                <a:srgbClr val="B1D8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03"/>
              <p:cNvSpPr>
                <a:spLocks/>
              </p:cNvSpPr>
              <p:nvPr/>
            </p:nvSpPr>
            <p:spPr bwMode="auto">
              <a:xfrm>
                <a:off x="5505" y="2278"/>
                <a:ext cx="53" cy="37"/>
              </a:xfrm>
              <a:custGeom>
                <a:avLst/>
                <a:gdLst>
                  <a:gd name="T0" fmla="*/ 19 w 29"/>
                  <a:gd name="T1" fmla="*/ 18 h 19"/>
                  <a:gd name="T2" fmla="*/ 0 w 29"/>
                  <a:gd name="T3" fmla="*/ 12 h 19"/>
                  <a:gd name="T4" fmla="*/ 14 w 29"/>
                  <a:gd name="T5" fmla="*/ 7 h 19"/>
                  <a:gd name="T6" fmla="*/ 27 w 29"/>
                  <a:gd name="T7" fmla="*/ 7 h 19"/>
                  <a:gd name="T8" fmla="*/ 19 w 29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19" y="18"/>
                    </a:moveTo>
                    <a:cubicBezTo>
                      <a:pt x="16" y="5"/>
                      <a:pt x="5" y="19"/>
                      <a:pt x="0" y="12"/>
                    </a:cubicBezTo>
                    <a:cubicBezTo>
                      <a:pt x="5" y="11"/>
                      <a:pt x="9" y="8"/>
                      <a:pt x="14" y="7"/>
                    </a:cubicBezTo>
                    <a:cubicBezTo>
                      <a:pt x="18" y="6"/>
                      <a:pt x="24" y="0"/>
                      <a:pt x="27" y="7"/>
                    </a:cubicBezTo>
                    <a:cubicBezTo>
                      <a:pt x="29" y="12"/>
                      <a:pt x="24" y="16"/>
                      <a:pt x="19" y="18"/>
                    </a:cubicBezTo>
                    <a:close/>
                  </a:path>
                </a:pathLst>
              </a:custGeom>
              <a:solidFill>
                <a:srgbClr val="CDEC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104"/>
              <p:cNvSpPr>
                <a:spLocks/>
              </p:cNvSpPr>
              <p:nvPr/>
            </p:nvSpPr>
            <p:spPr bwMode="auto">
              <a:xfrm>
                <a:off x="5596" y="2331"/>
                <a:ext cx="51" cy="35"/>
              </a:xfrm>
              <a:custGeom>
                <a:avLst/>
                <a:gdLst>
                  <a:gd name="T0" fmla="*/ 9 w 28"/>
                  <a:gd name="T1" fmla="*/ 0 h 18"/>
                  <a:gd name="T2" fmla="*/ 28 w 28"/>
                  <a:gd name="T3" fmla="*/ 13 h 18"/>
                  <a:gd name="T4" fmla="*/ 16 w 28"/>
                  <a:gd name="T5" fmla="*/ 16 h 18"/>
                  <a:gd name="T6" fmla="*/ 3 w 28"/>
                  <a:gd name="T7" fmla="*/ 12 h 18"/>
                  <a:gd name="T8" fmla="*/ 9 w 2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8">
                    <a:moveTo>
                      <a:pt x="9" y="0"/>
                    </a:moveTo>
                    <a:cubicBezTo>
                      <a:pt x="8" y="15"/>
                      <a:pt x="20" y="12"/>
                      <a:pt x="28" y="13"/>
                    </a:cubicBezTo>
                    <a:cubicBezTo>
                      <a:pt x="24" y="17"/>
                      <a:pt x="20" y="16"/>
                      <a:pt x="16" y="16"/>
                    </a:cubicBezTo>
                    <a:cubicBezTo>
                      <a:pt x="11" y="16"/>
                      <a:pt x="5" y="18"/>
                      <a:pt x="3" y="12"/>
                    </a:cubicBezTo>
                    <a:cubicBezTo>
                      <a:pt x="0" y="7"/>
                      <a:pt x="5" y="3"/>
                      <a:pt x="9" y="0"/>
                    </a:cubicBezTo>
                    <a:close/>
                  </a:path>
                </a:pathLst>
              </a:custGeom>
              <a:solidFill>
                <a:srgbClr val="D3EA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105"/>
              <p:cNvSpPr>
                <a:spLocks/>
              </p:cNvSpPr>
              <p:nvPr/>
            </p:nvSpPr>
            <p:spPr bwMode="auto">
              <a:xfrm>
                <a:off x="5618" y="2304"/>
                <a:ext cx="33" cy="29"/>
              </a:xfrm>
              <a:custGeom>
                <a:avLst/>
                <a:gdLst>
                  <a:gd name="T0" fmla="*/ 18 w 18"/>
                  <a:gd name="T1" fmla="*/ 0 h 15"/>
                  <a:gd name="T2" fmla="*/ 0 w 18"/>
                  <a:gd name="T3" fmla="*/ 12 h 15"/>
                  <a:gd name="T4" fmla="*/ 18 w 18"/>
                  <a:gd name="T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5">
                    <a:moveTo>
                      <a:pt x="18" y="0"/>
                    </a:moveTo>
                    <a:cubicBezTo>
                      <a:pt x="13" y="6"/>
                      <a:pt x="11" y="15"/>
                      <a:pt x="0" y="12"/>
                    </a:cubicBezTo>
                    <a:cubicBezTo>
                      <a:pt x="5" y="6"/>
                      <a:pt x="10" y="1"/>
                      <a:pt x="18" y="0"/>
                    </a:cubicBezTo>
                    <a:close/>
                  </a:path>
                </a:pathLst>
              </a:custGeom>
              <a:solidFill>
                <a:srgbClr val="D3EA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106"/>
              <p:cNvSpPr>
                <a:spLocks/>
              </p:cNvSpPr>
              <p:nvPr/>
            </p:nvSpPr>
            <p:spPr bwMode="auto">
              <a:xfrm>
                <a:off x="5614" y="2121"/>
                <a:ext cx="20" cy="18"/>
              </a:xfrm>
              <a:custGeom>
                <a:avLst/>
                <a:gdLst>
                  <a:gd name="T0" fmla="*/ 5 w 11"/>
                  <a:gd name="T1" fmla="*/ 9 h 9"/>
                  <a:gd name="T2" fmla="*/ 0 w 11"/>
                  <a:gd name="T3" fmla="*/ 5 h 9"/>
                  <a:gd name="T4" fmla="*/ 6 w 11"/>
                  <a:gd name="T5" fmla="*/ 0 h 9"/>
                  <a:gd name="T6" fmla="*/ 11 w 11"/>
                  <a:gd name="T7" fmla="*/ 4 h 9"/>
                  <a:gd name="T8" fmla="*/ 5 w 1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5" y="9"/>
                    </a:moveTo>
                    <a:cubicBezTo>
                      <a:pt x="2" y="9"/>
                      <a:pt x="0" y="8"/>
                      <a:pt x="0" y="5"/>
                    </a:cubicBezTo>
                    <a:cubicBezTo>
                      <a:pt x="0" y="1"/>
                      <a:pt x="2" y="0"/>
                      <a:pt x="6" y="0"/>
                    </a:cubicBezTo>
                    <a:cubicBezTo>
                      <a:pt x="8" y="0"/>
                      <a:pt x="11" y="1"/>
                      <a:pt x="11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</a:path>
                </a:pathLst>
              </a:custGeom>
              <a:solidFill>
                <a:srgbClr val="A1D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107"/>
              <p:cNvSpPr>
                <a:spLocks/>
              </p:cNvSpPr>
              <p:nvPr/>
            </p:nvSpPr>
            <p:spPr bwMode="auto">
              <a:xfrm>
                <a:off x="3189" y="2021"/>
                <a:ext cx="81" cy="106"/>
              </a:xfrm>
              <a:custGeom>
                <a:avLst/>
                <a:gdLst>
                  <a:gd name="T0" fmla="*/ 3 w 44"/>
                  <a:gd name="T1" fmla="*/ 34 h 54"/>
                  <a:gd name="T2" fmla="*/ 31 w 44"/>
                  <a:gd name="T3" fmla="*/ 1 h 54"/>
                  <a:gd name="T4" fmla="*/ 42 w 44"/>
                  <a:gd name="T5" fmla="*/ 16 h 54"/>
                  <a:gd name="T6" fmla="*/ 27 w 44"/>
                  <a:gd name="T7" fmla="*/ 42 h 54"/>
                  <a:gd name="T8" fmla="*/ 7 w 44"/>
                  <a:gd name="T9" fmla="*/ 51 h 54"/>
                  <a:gd name="T10" fmla="*/ 3 w 44"/>
                  <a:gd name="T11" fmla="*/ 3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4">
                    <a:moveTo>
                      <a:pt x="3" y="34"/>
                    </a:moveTo>
                    <a:cubicBezTo>
                      <a:pt x="3" y="6"/>
                      <a:pt x="9" y="0"/>
                      <a:pt x="31" y="1"/>
                    </a:cubicBezTo>
                    <a:cubicBezTo>
                      <a:pt x="40" y="2"/>
                      <a:pt x="44" y="7"/>
                      <a:pt x="42" y="16"/>
                    </a:cubicBezTo>
                    <a:cubicBezTo>
                      <a:pt x="39" y="26"/>
                      <a:pt x="34" y="35"/>
                      <a:pt x="27" y="42"/>
                    </a:cubicBezTo>
                    <a:cubicBezTo>
                      <a:pt x="22" y="48"/>
                      <a:pt x="15" y="54"/>
                      <a:pt x="7" y="51"/>
                    </a:cubicBezTo>
                    <a:cubicBezTo>
                      <a:pt x="0" y="48"/>
                      <a:pt x="5" y="39"/>
                      <a:pt x="3" y="34"/>
                    </a:cubicBezTo>
                    <a:close/>
                  </a:path>
                </a:pathLst>
              </a:custGeom>
              <a:solidFill>
                <a:srgbClr val="EBF7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108"/>
              <p:cNvSpPr>
                <a:spLocks/>
              </p:cNvSpPr>
              <p:nvPr/>
            </p:nvSpPr>
            <p:spPr bwMode="auto">
              <a:xfrm>
                <a:off x="3002" y="2085"/>
                <a:ext cx="81" cy="97"/>
              </a:xfrm>
              <a:custGeom>
                <a:avLst/>
                <a:gdLst>
                  <a:gd name="T0" fmla="*/ 41 w 44"/>
                  <a:gd name="T1" fmla="*/ 22 h 49"/>
                  <a:gd name="T2" fmla="*/ 20 w 44"/>
                  <a:gd name="T3" fmla="*/ 48 h 49"/>
                  <a:gd name="T4" fmla="*/ 7 w 44"/>
                  <a:gd name="T5" fmla="*/ 42 h 49"/>
                  <a:gd name="T6" fmla="*/ 3 w 44"/>
                  <a:gd name="T7" fmla="*/ 12 h 49"/>
                  <a:gd name="T8" fmla="*/ 10 w 44"/>
                  <a:gd name="T9" fmla="*/ 10 h 49"/>
                  <a:gd name="T10" fmla="*/ 23 w 44"/>
                  <a:gd name="T11" fmla="*/ 9 h 49"/>
                  <a:gd name="T12" fmla="*/ 39 w 44"/>
                  <a:gd name="T13" fmla="*/ 3 h 49"/>
                  <a:gd name="T14" fmla="*/ 41 w 44"/>
                  <a:gd name="T15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9">
                    <a:moveTo>
                      <a:pt x="41" y="22"/>
                    </a:moveTo>
                    <a:cubicBezTo>
                      <a:pt x="42" y="43"/>
                      <a:pt x="37" y="49"/>
                      <a:pt x="20" y="48"/>
                    </a:cubicBezTo>
                    <a:cubicBezTo>
                      <a:pt x="15" y="48"/>
                      <a:pt x="9" y="49"/>
                      <a:pt x="7" y="42"/>
                    </a:cubicBezTo>
                    <a:cubicBezTo>
                      <a:pt x="4" y="32"/>
                      <a:pt x="0" y="22"/>
                      <a:pt x="3" y="12"/>
                    </a:cubicBezTo>
                    <a:cubicBezTo>
                      <a:pt x="4" y="9"/>
                      <a:pt x="7" y="10"/>
                      <a:pt x="10" y="10"/>
                    </a:cubicBezTo>
                    <a:cubicBezTo>
                      <a:pt x="14" y="10"/>
                      <a:pt x="18" y="9"/>
                      <a:pt x="23" y="9"/>
                    </a:cubicBezTo>
                    <a:cubicBezTo>
                      <a:pt x="29" y="8"/>
                      <a:pt x="34" y="0"/>
                      <a:pt x="39" y="3"/>
                    </a:cubicBezTo>
                    <a:cubicBezTo>
                      <a:pt x="44" y="7"/>
                      <a:pt x="40" y="16"/>
                      <a:pt x="41" y="22"/>
                    </a:cubicBezTo>
                    <a:close/>
                  </a:path>
                </a:pathLst>
              </a:custGeom>
              <a:solidFill>
                <a:srgbClr val="ECF8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09"/>
              <p:cNvSpPr>
                <a:spLocks/>
              </p:cNvSpPr>
              <p:nvPr/>
            </p:nvSpPr>
            <p:spPr bwMode="auto">
              <a:xfrm>
                <a:off x="1596" y="1795"/>
                <a:ext cx="950" cy="1010"/>
              </a:xfrm>
              <a:custGeom>
                <a:avLst/>
                <a:gdLst>
                  <a:gd name="T0" fmla="*/ 258 w 513"/>
                  <a:gd name="T1" fmla="*/ 1 h 514"/>
                  <a:gd name="T2" fmla="*/ 513 w 513"/>
                  <a:gd name="T3" fmla="*/ 260 h 514"/>
                  <a:gd name="T4" fmla="*/ 256 w 513"/>
                  <a:gd name="T5" fmla="*/ 514 h 514"/>
                  <a:gd name="T6" fmla="*/ 1 w 513"/>
                  <a:gd name="T7" fmla="*/ 257 h 514"/>
                  <a:gd name="T8" fmla="*/ 258 w 513"/>
                  <a:gd name="T9" fmla="*/ 1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3" h="514">
                    <a:moveTo>
                      <a:pt x="258" y="1"/>
                    </a:moveTo>
                    <a:cubicBezTo>
                      <a:pt x="400" y="1"/>
                      <a:pt x="513" y="115"/>
                      <a:pt x="513" y="260"/>
                    </a:cubicBezTo>
                    <a:cubicBezTo>
                      <a:pt x="513" y="399"/>
                      <a:pt x="397" y="513"/>
                      <a:pt x="256" y="514"/>
                    </a:cubicBezTo>
                    <a:cubicBezTo>
                      <a:pt x="116" y="514"/>
                      <a:pt x="0" y="398"/>
                      <a:pt x="1" y="257"/>
                    </a:cubicBezTo>
                    <a:cubicBezTo>
                      <a:pt x="2" y="114"/>
                      <a:pt x="115" y="0"/>
                      <a:pt x="258" y="1"/>
                    </a:cubicBezTo>
                    <a:close/>
                  </a:path>
                </a:pathLst>
              </a:custGeom>
              <a:solidFill>
                <a:srgbClr val="D1F2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110"/>
              <p:cNvSpPr>
                <a:spLocks/>
              </p:cNvSpPr>
              <p:nvPr/>
            </p:nvSpPr>
            <p:spPr bwMode="auto">
              <a:xfrm>
                <a:off x="5212" y="2781"/>
                <a:ext cx="48" cy="65"/>
              </a:xfrm>
              <a:custGeom>
                <a:avLst/>
                <a:gdLst>
                  <a:gd name="T0" fmla="*/ 5 w 26"/>
                  <a:gd name="T1" fmla="*/ 17 h 33"/>
                  <a:gd name="T2" fmla="*/ 13 w 26"/>
                  <a:gd name="T3" fmla="*/ 0 h 33"/>
                  <a:gd name="T4" fmla="*/ 26 w 26"/>
                  <a:gd name="T5" fmla="*/ 17 h 33"/>
                  <a:gd name="T6" fmla="*/ 12 w 26"/>
                  <a:gd name="T7" fmla="*/ 32 h 33"/>
                  <a:gd name="T8" fmla="*/ 5 w 26"/>
                  <a:gd name="T9" fmla="*/ 1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3">
                    <a:moveTo>
                      <a:pt x="5" y="17"/>
                    </a:moveTo>
                    <a:cubicBezTo>
                      <a:pt x="8" y="11"/>
                      <a:pt x="1" y="1"/>
                      <a:pt x="13" y="0"/>
                    </a:cubicBezTo>
                    <a:cubicBezTo>
                      <a:pt x="23" y="0"/>
                      <a:pt x="26" y="8"/>
                      <a:pt x="26" y="17"/>
                    </a:cubicBezTo>
                    <a:cubicBezTo>
                      <a:pt x="26" y="25"/>
                      <a:pt x="23" y="33"/>
                      <a:pt x="12" y="32"/>
                    </a:cubicBezTo>
                    <a:cubicBezTo>
                      <a:pt x="0" y="32"/>
                      <a:pt x="9" y="21"/>
                      <a:pt x="5" y="17"/>
                    </a:cubicBezTo>
                    <a:close/>
                  </a:path>
                </a:pathLst>
              </a:custGeom>
              <a:solidFill>
                <a:srgbClr val="DBF3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111"/>
              <p:cNvSpPr>
                <a:spLocks/>
              </p:cNvSpPr>
              <p:nvPr/>
            </p:nvSpPr>
            <p:spPr bwMode="auto">
              <a:xfrm>
                <a:off x="3608" y="2822"/>
                <a:ext cx="35" cy="53"/>
              </a:xfrm>
              <a:custGeom>
                <a:avLst/>
                <a:gdLst>
                  <a:gd name="T0" fmla="*/ 10 w 19"/>
                  <a:gd name="T1" fmla="*/ 0 h 27"/>
                  <a:gd name="T2" fmla="*/ 19 w 19"/>
                  <a:gd name="T3" fmla="*/ 23 h 27"/>
                  <a:gd name="T4" fmla="*/ 2 w 19"/>
                  <a:gd name="T5" fmla="*/ 22 h 27"/>
                  <a:gd name="T6" fmla="*/ 10 w 1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7">
                    <a:moveTo>
                      <a:pt x="10" y="0"/>
                    </a:moveTo>
                    <a:cubicBezTo>
                      <a:pt x="13" y="8"/>
                      <a:pt x="16" y="15"/>
                      <a:pt x="19" y="23"/>
                    </a:cubicBezTo>
                    <a:cubicBezTo>
                      <a:pt x="12" y="24"/>
                      <a:pt x="3" y="27"/>
                      <a:pt x="2" y="22"/>
                    </a:cubicBezTo>
                    <a:cubicBezTo>
                      <a:pt x="0" y="15"/>
                      <a:pt x="5" y="8"/>
                      <a:pt x="10" y="0"/>
                    </a:cubicBezTo>
                    <a:close/>
                  </a:path>
                </a:pathLst>
              </a:custGeom>
              <a:solidFill>
                <a:srgbClr val="D3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112"/>
              <p:cNvSpPr>
                <a:spLocks/>
              </p:cNvSpPr>
              <p:nvPr/>
            </p:nvSpPr>
            <p:spPr bwMode="auto">
              <a:xfrm>
                <a:off x="3869" y="2858"/>
                <a:ext cx="65" cy="29"/>
              </a:xfrm>
              <a:custGeom>
                <a:avLst/>
                <a:gdLst>
                  <a:gd name="T0" fmla="*/ 18 w 35"/>
                  <a:gd name="T1" fmla="*/ 3 h 15"/>
                  <a:gd name="T2" fmla="*/ 26 w 35"/>
                  <a:gd name="T3" fmla="*/ 3 h 15"/>
                  <a:gd name="T4" fmla="*/ 34 w 35"/>
                  <a:gd name="T5" fmla="*/ 8 h 15"/>
                  <a:gd name="T6" fmla="*/ 25 w 35"/>
                  <a:gd name="T7" fmla="*/ 12 h 15"/>
                  <a:gd name="T8" fmla="*/ 10 w 35"/>
                  <a:gd name="T9" fmla="*/ 12 h 15"/>
                  <a:gd name="T10" fmla="*/ 0 w 35"/>
                  <a:gd name="T11" fmla="*/ 7 h 15"/>
                  <a:gd name="T12" fmla="*/ 11 w 35"/>
                  <a:gd name="T13" fmla="*/ 3 h 15"/>
                  <a:gd name="T14" fmla="*/ 18 w 35"/>
                  <a:gd name="T15" fmla="*/ 3 h 15"/>
                  <a:gd name="T16" fmla="*/ 18 w 35"/>
                  <a:gd name="T17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15">
                    <a:moveTo>
                      <a:pt x="18" y="3"/>
                    </a:moveTo>
                    <a:cubicBezTo>
                      <a:pt x="21" y="3"/>
                      <a:pt x="23" y="3"/>
                      <a:pt x="26" y="3"/>
                    </a:cubicBezTo>
                    <a:cubicBezTo>
                      <a:pt x="29" y="3"/>
                      <a:pt x="35" y="1"/>
                      <a:pt x="34" y="8"/>
                    </a:cubicBezTo>
                    <a:cubicBezTo>
                      <a:pt x="34" y="14"/>
                      <a:pt x="29" y="12"/>
                      <a:pt x="25" y="12"/>
                    </a:cubicBezTo>
                    <a:cubicBezTo>
                      <a:pt x="20" y="12"/>
                      <a:pt x="15" y="13"/>
                      <a:pt x="10" y="12"/>
                    </a:cubicBezTo>
                    <a:cubicBezTo>
                      <a:pt x="6" y="12"/>
                      <a:pt x="0" y="15"/>
                      <a:pt x="0" y="7"/>
                    </a:cubicBezTo>
                    <a:cubicBezTo>
                      <a:pt x="0" y="0"/>
                      <a:pt x="7" y="4"/>
                      <a:pt x="11" y="3"/>
                    </a:cubicBezTo>
                    <a:cubicBezTo>
                      <a:pt x="13" y="3"/>
                      <a:pt x="16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lose/>
                  </a:path>
                </a:pathLst>
              </a:custGeom>
              <a:solidFill>
                <a:srgbClr val="112A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113"/>
              <p:cNvSpPr>
                <a:spLocks/>
              </p:cNvSpPr>
              <p:nvPr/>
            </p:nvSpPr>
            <p:spPr bwMode="auto">
              <a:xfrm>
                <a:off x="1905" y="1814"/>
                <a:ext cx="667" cy="983"/>
              </a:xfrm>
              <a:custGeom>
                <a:avLst/>
                <a:gdLst>
                  <a:gd name="T0" fmla="*/ 137 w 360"/>
                  <a:gd name="T1" fmla="*/ 3 h 500"/>
                  <a:gd name="T2" fmla="*/ 272 w 360"/>
                  <a:gd name="T3" fmla="*/ 77 h 500"/>
                  <a:gd name="T4" fmla="*/ 320 w 360"/>
                  <a:gd name="T5" fmla="*/ 344 h 500"/>
                  <a:gd name="T6" fmla="*/ 91 w 360"/>
                  <a:gd name="T7" fmla="*/ 497 h 500"/>
                  <a:gd name="T8" fmla="*/ 0 w 360"/>
                  <a:gd name="T9" fmla="*/ 479 h 500"/>
                  <a:gd name="T10" fmla="*/ 7 w 360"/>
                  <a:gd name="T11" fmla="*/ 474 h 500"/>
                  <a:gd name="T12" fmla="*/ 20 w 360"/>
                  <a:gd name="T13" fmla="*/ 476 h 500"/>
                  <a:gd name="T14" fmla="*/ 256 w 360"/>
                  <a:gd name="T15" fmla="*/ 419 h 500"/>
                  <a:gd name="T16" fmla="*/ 329 w 360"/>
                  <a:gd name="T17" fmla="*/ 258 h 500"/>
                  <a:gd name="T18" fmla="*/ 275 w 360"/>
                  <a:gd name="T19" fmla="*/ 94 h 500"/>
                  <a:gd name="T20" fmla="*/ 271 w 360"/>
                  <a:gd name="T21" fmla="*/ 89 h 500"/>
                  <a:gd name="T22" fmla="*/ 180 w 360"/>
                  <a:gd name="T23" fmla="*/ 24 h 500"/>
                  <a:gd name="T24" fmla="*/ 176 w 360"/>
                  <a:gd name="T25" fmla="*/ 23 h 500"/>
                  <a:gd name="T26" fmla="*/ 138 w 360"/>
                  <a:gd name="T27" fmla="*/ 12 h 500"/>
                  <a:gd name="T28" fmla="*/ 133 w 360"/>
                  <a:gd name="T29" fmla="*/ 10 h 500"/>
                  <a:gd name="T30" fmla="*/ 128 w 360"/>
                  <a:gd name="T31" fmla="*/ 4 h 500"/>
                  <a:gd name="T32" fmla="*/ 137 w 360"/>
                  <a:gd name="T33" fmla="*/ 3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0" h="500">
                    <a:moveTo>
                      <a:pt x="137" y="3"/>
                    </a:moveTo>
                    <a:cubicBezTo>
                      <a:pt x="191" y="11"/>
                      <a:pt x="235" y="38"/>
                      <a:pt x="272" y="77"/>
                    </a:cubicBezTo>
                    <a:cubicBezTo>
                      <a:pt x="339" y="148"/>
                      <a:pt x="360" y="257"/>
                      <a:pt x="320" y="344"/>
                    </a:cubicBezTo>
                    <a:cubicBezTo>
                      <a:pt x="275" y="441"/>
                      <a:pt x="198" y="493"/>
                      <a:pt x="91" y="497"/>
                    </a:cubicBezTo>
                    <a:cubicBezTo>
                      <a:pt x="60" y="498"/>
                      <a:pt x="29" y="492"/>
                      <a:pt x="0" y="479"/>
                    </a:cubicBezTo>
                    <a:cubicBezTo>
                      <a:pt x="0" y="475"/>
                      <a:pt x="4" y="475"/>
                      <a:pt x="7" y="474"/>
                    </a:cubicBezTo>
                    <a:cubicBezTo>
                      <a:pt x="12" y="473"/>
                      <a:pt x="16" y="475"/>
                      <a:pt x="20" y="476"/>
                    </a:cubicBezTo>
                    <a:cubicBezTo>
                      <a:pt x="109" y="500"/>
                      <a:pt x="189" y="482"/>
                      <a:pt x="256" y="419"/>
                    </a:cubicBezTo>
                    <a:cubicBezTo>
                      <a:pt x="302" y="377"/>
                      <a:pt x="326" y="321"/>
                      <a:pt x="329" y="258"/>
                    </a:cubicBezTo>
                    <a:cubicBezTo>
                      <a:pt x="332" y="197"/>
                      <a:pt x="312" y="142"/>
                      <a:pt x="275" y="94"/>
                    </a:cubicBezTo>
                    <a:cubicBezTo>
                      <a:pt x="274" y="92"/>
                      <a:pt x="272" y="91"/>
                      <a:pt x="271" y="89"/>
                    </a:cubicBezTo>
                    <a:cubicBezTo>
                      <a:pt x="245" y="61"/>
                      <a:pt x="216" y="38"/>
                      <a:pt x="180" y="24"/>
                    </a:cubicBezTo>
                    <a:cubicBezTo>
                      <a:pt x="178" y="24"/>
                      <a:pt x="177" y="24"/>
                      <a:pt x="176" y="23"/>
                    </a:cubicBezTo>
                    <a:cubicBezTo>
                      <a:pt x="163" y="18"/>
                      <a:pt x="151" y="15"/>
                      <a:pt x="138" y="12"/>
                    </a:cubicBezTo>
                    <a:cubicBezTo>
                      <a:pt x="136" y="12"/>
                      <a:pt x="135" y="11"/>
                      <a:pt x="133" y="10"/>
                    </a:cubicBezTo>
                    <a:cubicBezTo>
                      <a:pt x="131" y="9"/>
                      <a:pt x="128" y="8"/>
                      <a:pt x="128" y="4"/>
                    </a:cubicBezTo>
                    <a:cubicBezTo>
                      <a:pt x="131" y="0"/>
                      <a:pt x="134" y="2"/>
                      <a:pt x="137" y="3"/>
                    </a:cubicBezTo>
                    <a:close/>
                  </a:path>
                </a:pathLst>
              </a:custGeom>
              <a:solidFill>
                <a:srgbClr val="1F3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114"/>
              <p:cNvSpPr>
                <a:spLocks/>
              </p:cNvSpPr>
              <p:nvPr/>
            </p:nvSpPr>
            <p:spPr bwMode="auto">
              <a:xfrm>
                <a:off x="1596" y="1779"/>
                <a:ext cx="563" cy="662"/>
              </a:xfrm>
              <a:custGeom>
                <a:avLst/>
                <a:gdLst>
                  <a:gd name="T0" fmla="*/ 304 w 304"/>
                  <a:gd name="T1" fmla="*/ 21 h 337"/>
                  <a:gd name="T2" fmla="*/ 296 w 304"/>
                  <a:gd name="T3" fmla="*/ 24 h 337"/>
                  <a:gd name="T4" fmla="*/ 282 w 304"/>
                  <a:gd name="T5" fmla="*/ 27 h 337"/>
                  <a:gd name="T6" fmla="*/ 111 w 304"/>
                  <a:gd name="T7" fmla="*/ 75 h 337"/>
                  <a:gd name="T8" fmla="*/ 107 w 304"/>
                  <a:gd name="T9" fmla="*/ 78 h 337"/>
                  <a:gd name="T10" fmla="*/ 18 w 304"/>
                  <a:gd name="T11" fmla="*/ 251 h 337"/>
                  <a:gd name="T12" fmla="*/ 23 w 304"/>
                  <a:gd name="T13" fmla="*/ 316 h 337"/>
                  <a:gd name="T14" fmla="*/ 25 w 304"/>
                  <a:gd name="T15" fmla="*/ 333 h 337"/>
                  <a:gd name="T16" fmla="*/ 19 w 304"/>
                  <a:gd name="T17" fmla="*/ 337 h 337"/>
                  <a:gd name="T18" fmla="*/ 25 w 304"/>
                  <a:gd name="T19" fmla="*/ 173 h 337"/>
                  <a:gd name="T20" fmla="*/ 297 w 304"/>
                  <a:gd name="T21" fmla="*/ 18 h 337"/>
                  <a:gd name="T22" fmla="*/ 304 w 304"/>
                  <a:gd name="T23" fmla="*/ 2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4" h="337">
                    <a:moveTo>
                      <a:pt x="304" y="21"/>
                    </a:moveTo>
                    <a:cubicBezTo>
                      <a:pt x="301" y="21"/>
                      <a:pt x="298" y="21"/>
                      <a:pt x="296" y="24"/>
                    </a:cubicBezTo>
                    <a:cubicBezTo>
                      <a:pt x="292" y="28"/>
                      <a:pt x="287" y="27"/>
                      <a:pt x="282" y="27"/>
                    </a:cubicBezTo>
                    <a:cubicBezTo>
                      <a:pt x="219" y="21"/>
                      <a:pt x="162" y="36"/>
                      <a:pt x="111" y="75"/>
                    </a:cubicBezTo>
                    <a:cubicBezTo>
                      <a:pt x="110" y="76"/>
                      <a:pt x="109" y="77"/>
                      <a:pt x="107" y="78"/>
                    </a:cubicBezTo>
                    <a:cubicBezTo>
                      <a:pt x="52" y="123"/>
                      <a:pt x="23" y="181"/>
                      <a:pt x="18" y="251"/>
                    </a:cubicBezTo>
                    <a:cubicBezTo>
                      <a:pt x="17" y="273"/>
                      <a:pt x="17" y="295"/>
                      <a:pt x="23" y="316"/>
                    </a:cubicBezTo>
                    <a:cubicBezTo>
                      <a:pt x="25" y="322"/>
                      <a:pt x="26" y="327"/>
                      <a:pt x="25" y="333"/>
                    </a:cubicBezTo>
                    <a:cubicBezTo>
                      <a:pt x="23" y="335"/>
                      <a:pt x="22" y="337"/>
                      <a:pt x="19" y="337"/>
                    </a:cubicBezTo>
                    <a:cubicBezTo>
                      <a:pt x="0" y="282"/>
                      <a:pt x="4" y="227"/>
                      <a:pt x="25" y="173"/>
                    </a:cubicBezTo>
                    <a:cubicBezTo>
                      <a:pt x="68" y="63"/>
                      <a:pt x="180" y="0"/>
                      <a:pt x="297" y="18"/>
                    </a:cubicBezTo>
                    <a:cubicBezTo>
                      <a:pt x="299" y="19"/>
                      <a:pt x="301" y="20"/>
                      <a:pt x="304" y="21"/>
                    </a:cubicBezTo>
                    <a:close/>
                  </a:path>
                </a:pathLst>
              </a:custGeom>
              <a:solidFill>
                <a:srgbClr val="2236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115"/>
              <p:cNvSpPr>
                <a:spLocks/>
              </p:cNvSpPr>
              <p:nvPr/>
            </p:nvSpPr>
            <p:spPr bwMode="auto">
              <a:xfrm>
                <a:off x="1631" y="2433"/>
                <a:ext cx="287" cy="323"/>
              </a:xfrm>
              <a:custGeom>
                <a:avLst/>
                <a:gdLst>
                  <a:gd name="T0" fmla="*/ 0 w 155"/>
                  <a:gd name="T1" fmla="*/ 4 h 164"/>
                  <a:gd name="T2" fmla="*/ 4 w 155"/>
                  <a:gd name="T3" fmla="*/ 0 h 164"/>
                  <a:gd name="T4" fmla="*/ 13 w 155"/>
                  <a:gd name="T5" fmla="*/ 13 h 164"/>
                  <a:gd name="T6" fmla="*/ 143 w 155"/>
                  <a:gd name="T7" fmla="*/ 152 h 164"/>
                  <a:gd name="T8" fmla="*/ 155 w 155"/>
                  <a:gd name="T9" fmla="*/ 162 h 164"/>
                  <a:gd name="T10" fmla="*/ 148 w 155"/>
                  <a:gd name="T11" fmla="*/ 164 h 164"/>
                  <a:gd name="T12" fmla="*/ 0 w 155"/>
                  <a:gd name="T13" fmla="*/ 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64">
                    <a:moveTo>
                      <a:pt x="0" y="4"/>
                    </a:moveTo>
                    <a:cubicBezTo>
                      <a:pt x="1" y="3"/>
                      <a:pt x="3" y="1"/>
                      <a:pt x="4" y="0"/>
                    </a:cubicBezTo>
                    <a:cubicBezTo>
                      <a:pt x="10" y="2"/>
                      <a:pt x="11" y="8"/>
                      <a:pt x="13" y="13"/>
                    </a:cubicBezTo>
                    <a:cubicBezTo>
                      <a:pt x="36" y="78"/>
                      <a:pt x="79" y="124"/>
                      <a:pt x="143" y="152"/>
                    </a:cubicBezTo>
                    <a:cubicBezTo>
                      <a:pt x="148" y="154"/>
                      <a:pt x="154" y="155"/>
                      <a:pt x="155" y="162"/>
                    </a:cubicBezTo>
                    <a:cubicBezTo>
                      <a:pt x="153" y="163"/>
                      <a:pt x="150" y="163"/>
                      <a:pt x="148" y="164"/>
                    </a:cubicBezTo>
                    <a:cubicBezTo>
                      <a:pt x="74" y="134"/>
                      <a:pt x="24" y="82"/>
                      <a:pt x="0" y="4"/>
                    </a:cubicBezTo>
                    <a:close/>
                  </a:path>
                </a:pathLst>
              </a:custGeom>
              <a:solidFill>
                <a:srgbClr val="1F3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116"/>
              <p:cNvSpPr>
                <a:spLocks/>
              </p:cNvSpPr>
              <p:nvPr/>
            </p:nvSpPr>
            <p:spPr bwMode="auto">
              <a:xfrm>
                <a:off x="1614" y="1818"/>
                <a:ext cx="934" cy="1008"/>
              </a:xfrm>
              <a:custGeom>
                <a:avLst/>
                <a:gdLst>
                  <a:gd name="T0" fmla="*/ 19 w 504"/>
                  <a:gd name="T1" fmla="*/ 160 h 513"/>
                  <a:gd name="T2" fmla="*/ 194 w 504"/>
                  <a:gd name="T3" fmla="*/ 7 h 513"/>
                  <a:gd name="T4" fmla="*/ 247 w 504"/>
                  <a:gd name="T5" fmla="*/ 9 h 513"/>
                  <a:gd name="T6" fmla="*/ 205 w 504"/>
                  <a:gd name="T7" fmla="*/ 37 h 513"/>
                  <a:gd name="T8" fmla="*/ 164 w 504"/>
                  <a:gd name="T9" fmla="*/ 92 h 513"/>
                  <a:gd name="T10" fmla="*/ 183 w 504"/>
                  <a:gd name="T11" fmla="*/ 91 h 513"/>
                  <a:gd name="T12" fmla="*/ 191 w 504"/>
                  <a:gd name="T13" fmla="*/ 55 h 513"/>
                  <a:gd name="T14" fmla="*/ 173 w 504"/>
                  <a:gd name="T15" fmla="*/ 74 h 513"/>
                  <a:gd name="T16" fmla="*/ 128 w 504"/>
                  <a:gd name="T17" fmla="*/ 50 h 513"/>
                  <a:gd name="T18" fmla="*/ 160 w 504"/>
                  <a:gd name="T19" fmla="*/ 122 h 513"/>
                  <a:gd name="T20" fmla="*/ 118 w 504"/>
                  <a:gd name="T21" fmla="*/ 148 h 513"/>
                  <a:gd name="T22" fmla="*/ 130 w 504"/>
                  <a:gd name="T23" fmla="*/ 126 h 513"/>
                  <a:gd name="T24" fmla="*/ 126 w 504"/>
                  <a:gd name="T25" fmla="*/ 83 h 513"/>
                  <a:gd name="T26" fmla="*/ 74 w 504"/>
                  <a:gd name="T27" fmla="*/ 115 h 513"/>
                  <a:gd name="T28" fmla="*/ 40 w 504"/>
                  <a:gd name="T29" fmla="*/ 139 h 513"/>
                  <a:gd name="T30" fmla="*/ 47 w 504"/>
                  <a:gd name="T31" fmla="*/ 205 h 513"/>
                  <a:gd name="T32" fmla="*/ 67 w 504"/>
                  <a:gd name="T33" fmla="*/ 249 h 513"/>
                  <a:gd name="T34" fmla="*/ 29 w 504"/>
                  <a:gd name="T35" fmla="*/ 249 h 513"/>
                  <a:gd name="T36" fmla="*/ 42 w 504"/>
                  <a:gd name="T37" fmla="*/ 279 h 513"/>
                  <a:gd name="T38" fmla="*/ 49 w 504"/>
                  <a:gd name="T39" fmla="*/ 334 h 513"/>
                  <a:gd name="T40" fmla="*/ 101 w 504"/>
                  <a:gd name="T41" fmla="*/ 343 h 513"/>
                  <a:gd name="T42" fmla="*/ 85 w 504"/>
                  <a:gd name="T43" fmla="*/ 391 h 513"/>
                  <a:gd name="T44" fmla="*/ 113 w 504"/>
                  <a:gd name="T45" fmla="*/ 366 h 513"/>
                  <a:gd name="T46" fmla="*/ 162 w 504"/>
                  <a:gd name="T47" fmla="*/ 383 h 513"/>
                  <a:gd name="T48" fmla="*/ 137 w 504"/>
                  <a:gd name="T49" fmla="*/ 402 h 513"/>
                  <a:gd name="T50" fmla="*/ 128 w 504"/>
                  <a:gd name="T51" fmla="*/ 415 h 513"/>
                  <a:gd name="T52" fmla="*/ 152 w 504"/>
                  <a:gd name="T53" fmla="*/ 442 h 513"/>
                  <a:gd name="T54" fmla="*/ 174 w 504"/>
                  <a:gd name="T55" fmla="*/ 422 h 513"/>
                  <a:gd name="T56" fmla="*/ 207 w 504"/>
                  <a:gd name="T57" fmla="*/ 432 h 513"/>
                  <a:gd name="T58" fmla="*/ 255 w 504"/>
                  <a:gd name="T59" fmla="*/ 425 h 513"/>
                  <a:gd name="T60" fmla="*/ 291 w 504"/>
                  <a:gd name="T61" fmla="*/ 447 h 513"/>
                  <a:gd name="T62" fmla="*/ 309 w 504"/>
                  <a:gd name="T63" fmla="*/ 429 h 513"/>
                  <a:gd name="T64" fmla="*/ 349 w 504"/>
                  <a:gd name="T65" fmla="*/ 417 h 513"/>
                  <a:gd name="T66" fmla="*/ 365 w 504"/>
                  <a:gd name="T67" fmla="*/ 397 h 513"/>
                  <a:gd name="T68" fmla="*/ 406 w 504"/>
                  <a:gd name="T69" fmla="*/ 377 h 513"/>
                  <a:gd name="T70" fmla="*/ 392 w 504"/>
                  <a:gd name="T71" fmla="*/ 357 h 513"/>
                  <a:gd name="T72" fmla="*/ 445 w 504"/>
                  <a:gd name="T73" fmla="*/ 340 h 513"/>
                  <a:gd name="T74" fmla="*/ 459 w 504"/>
                  <a:gd name="T75" fmla="*/ 297 h 513"/>
                  <a:gd name="T76" fmla="*/ 423 w 504"/>
                  <a:gd name="T77" fmla="*/ 301 h 513"/>
                  <a:gd name="T78" fmla="*/ 405 w 504"/>
                  <a:gd name="T79" fmla="*/ 270 h 513"/>
                  <a:gd name="T80" fmla="*/ 405 w 504"/>
                  <a:gd name="T81" fmla="*/ 203 h 513"/>
                  <a:gd name="T82" fmla="*/ 423 w 504"/>
                  <a:gd name="T83" fmla="*/ 209 h 513"/>
                  <a:gd name="T84" fmla="*/ 438 w 504"/>
                  <a:gd name="T85" fmla="*/ 267 h 513"/>
                  <a:gd name="T86" fmla="*/ 427 w 504"/>
                  <a:gd name="T87" fmla="*/ 255 h 513"/>
                  <a:gd name="T88" fmla="*/ 441 w 504"/>
                  <a:gd name="T89" fmla="*/ 228 h 513"/>
                  <a:gd name="T90" fmla="*/ 448 w 504"/>
                  <a:gd name="T91" fmla="*/ 184 h 513"/>
                  <a:gd name="T92" fmla="*/ 408 w 504"/>
                  <a:gd name="T93" fmla="*/ 173 h 513"/>
                  <a:gd name="T94" fmla="*/ 444 w 504"/>
                  <a:gd name="T95" fmla="*/ 127 h 513"/>
                  <a:gd name="T96" fmla="*/ 399 w 504"/>
                  <a:gd name="T97" fmla="*/ 95 h 513"/>
                  <a:gd name="T98" fmla="*/ 348 w 504"/>
                  <a:gd name="T99" fmla="*/ 125 h 513"/>
                  <a:gd name="T100" fmla="*/ 341 w 504"/>
                  <a:gd name="T101" fmla="*/ 140 h 513"/>
                  <a:gd name="T102" fmla="*/ 269 w 504"/>
                  <a:gd name="T103" fmla="*/ 98 h 513"/>
                  <a:gd name="T104" fmla="*/ 267 w 504"/>
                  <a:gd name="T105" fmla="*/ 77 h 513"/>
                  <a:gd name="T106" fmla="*/ 300 w 504"/>
                  <a:gd name="T107" fmla="*/ 79 h 513"/>
                  <a:gd name="T108" fmla="*/ 292 w 504"/>
                  <a:gd name="T109" fmla="*/ 7 h 513"/>
                  <a:gd name="T110" fmla="*/ 345 w 504"/>
                  <a:gd name="T111" fmla="*/ 82 h 513"/>
                  <a:gd name="T112" fmla="*/ 338 w 504"/>
                  <a:gd name="T113" fmla="*/ 31 h 513"/>
                  <a:gd name="T114" fmla="*/ 420 w 504"/>
                  <a:gd name="T115" fmla="*/ 104 h 513"/>
                  <a:gd name="T116" fmla="*/ 479 w 504"/>
                  <a:gd name="T117" fmla="*/ 316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04" h="513">
                    <a:moveTo>
                      <a:pt x="164" y="475"/>
                    </a:moveTo>
                    <a:cubicBezTo>
                      <a:pt x="121" y="457"/>
                      <a:pt x="84" y="432"/>
                      <a:pt x="56" y="396"/>
                    </a:cubicBezTo>
                    <a:cubicBezTo>
                      <a:pt x="36" y="371"/>
                      <a:pt x="23" y="343"/>
                      <a:pt x="13" y="313"/>
                    </a:cubicBezTo>
                    <a:cubicBezTo>
                      <a:pt x="0" y="261"/>
                      <a:pt x="0" y="210"/>
                      <a:pt x="19" y="160"/>
                    </a:cubicBezTo>
                    <a:cubicBezTo>
                      <a:pt x="35" y="118"/>
                      <a:pt x="59" y="81"/>
                      <a:pt x="97" y="55"/>
                    </a:cubicBezTo>
                    <a:cubicBezTo>
                      <a:pt x="102" y="61"/>
                      <a:pt x="102" y="61"/>
                      <a:pt x="103" y="68"/>
                    </a:cubicBezTo>
                    <a:cubicBezTo>
                      <a:pt x="103" y="61"/>
                      <a:pt x="103" y="61"/>
                      <a:pt x="97" y="55"/>
                    </a:cubicBezTo>
                    <a:cubicBezTo>
                      <a:pt x="124" y="29"/>
                      <a:pt x="158" y="16"/>
                      <a:pt x="194" y="7"/>
                    </a:cubicBezTo>
                    <a:cubicBezTo>
                      <a:pt x="225" y="0"/>
                      <a:pt x="255" y="1"/>
                      <a:pt x="286" y="4"/>
                    </a:cubicBezTo>
                    <a:cubicBezTo>
                      <a:pt x="288" y="5"/>
                      <a:pt x="290" y="6"/>
                      <a:pt x="293" y="7"/>
                    </a:cubicBezTo>
                    <a:cubicBezTo>
                      <a:pt x="281" y="14"/>
                      <a:pt x="268" y="13"/>
                      <a:pt x="255" y="13"/>
                    </a:cubicBezTo>
                    <a:cubicBezTo>
                      <a:pt x="252" y="13"/>
                      <a:pt x="249" y="12"/>
                      <a:pt x="247" y="9"/>
                    </a:cubicBezTo>
                    <a:cubicBezTo>
                      <a:pt x="246" y="8"/>
                      <a:pt x="249" y="7"/>
                      <a:pt x="248" y="6"/>
                    </a:cubicBezTo>
                    <a:cubicBezTo>
                      <a:pt x="235" y="16"/>
                      <a:pt x="219" y="12"/>
                      <a:pt x="205" y="16"/>
                    </a:cubicBezTo>
                    <a:cubicBezTo>
                      <a:pt x="200" y="17"/>
                      <a:pt x="193" y="16"/>
                      <a:pt x="194" y="23"/>
                    </a:cubicBezTo>
                    <a:cubicBezTo>
                      <a:pt x="194" y="30"/>
                      <a:pt x="198" y="37"/>
                      <a:pt x="205" y="37"/>
                    </a:cubicBezTo>
                    <a:cubicBezTo>
                      <a:pt x="225" y="35"/>
                      <a:pt x="230" y="51"/>
                      <a:pt x="237" y="63"/>
                    </a:cubicBezTo>
                    <a:cubicBezTo>
                      <a:pt x="244" y="73"/>
                      <a:pt x="241" y="82"/>
                      <a:pt x="231" y="87"/>
                    </a:cubicBezTo>
                    <a:cubicBezTo>
                      <a:pt x="219" y="93"/>
                      <a:pt x="208" y="101"/>
                      <a:pt x="197" y="108"/>
                    </a:cubicBezTo>
                    <a:cubicBezTo>
                      <a:pt x="181" y="117"/>
                      <a:pt x="168" y="110"/>
                      <a:pt x="164" y="92"/>
                    </a:cubicBezTo>
                    <a:cubicBezTo>
                      <a:pt x="163" y="85"/>
                      <a:pt x="161" y="78"/>
                      <a:pt x="159" y="72"/>
                    </a:cubicBezTo>
                    <a:cubicBezTo>
                      <a:pt x="159" y="67"/>
                      <a:pt x="159" y="63"/>
                      <a:pt x="163" y="61"/>
                    </a:cubicBezTo>
                    <a:cubicBezTo>
                      <a:pt x="169" y="60"/>
                      <a:pt x="168" y="66"/>
                      <a:pt x="170" y="69"/>
                    </a:cubicBezTo>
                    <a:cubicBezTo>
                      <a:pt x="176" y="76"/>
                      <a:pt x="174" y="89"/>
                      <a:pt x="183" y="91"/>
                    </a:cubicBezTo>
                    <a:cubicBezTo>
                      <a:pt x="191" y="93"/>
                      <a:pt x="196" y="82"/>
                      <a:pt x="203" y="78"/>
                    </a:cubicBezTo>
                    <a:cubicBezTo>
                      <a:pt x="205" y="77"/>
                      <a:pt x="207" y="75"/>
                      <a:pt x="210" y="75"/>
                    </a:cubicBezTo>
                    <a:cubicBezTo>
                      <a:pt x="228" y="75"/>
                      <a:pt x="218" y="65"/>
                      <a:pt x="216" y="57"/>
                    </a:cubicBezTo>
                    <a:cubicBezTo>
                      <a:pt x="203" y="75"/>
                      <a:pt x="200" y="75"/>
                      <a:pt x="191" y="55"/>
                    </a:cubicBezTo>
                    <a:cubicBezTo>
                      <a:pt x="189" y="52"/>
                      <a:pt x="189" y="47"/>
                      <a:pt x="184" y="46"/>
                    </a:cubicBezTo>
                    <a:cubicBezTo>
                      <a:pt x="181" y="53"/>
                      <a:pt x="186" y="58"/>
                      <a:pt x="188" y="64"/>
                    </a:cubicBezTo>
                    <a:cubicBezTo>
                      <a:pt x="190" y="69"/>
                      <a:pt x="195" y="75"/>
                      <a:pt x="188" y="80"/>
                    </a:cubicBezTo>
                    <a:cubicBezTo>
                      <a:pt x="182" y="84"/>
                      <a:pt x="177" y="79"/>
                      <a:pt x="173" y="74"/>
                    </a:cubicBezTo>
                    <a:cubicBezTo>
                      <a:pt x="172" y="73"/>
                      <a:pt x="172" y="72"/>
                      <a:pt x="171" y="70"/>
                    </a:cubicBezTo>
                    <a:cubicBezTo>
                      <a:pt x="169" y="66"/>
                      <a:pt x="168" y="62"/>
                      <a:pt x="167" y="57"/>
                    </a:cubicBezTo>
                    <a:cubicBezTo>
                      <a:pt x="165" y="47"/>
                      <a:pt x="160" y="43"/>
                      <a:pt x="150" y="46"/>
                    </a:cubicBezTo>
                    <a:cubicBezTo>
                      <a:pt x="143" y="47"/>
                      <a:pt x="134" y="40"/>
                      <a:pt x="128" y="50"/>
                    </a:cubicBezTo>
                    <a:cubicBezTo>
                      <a:pt x="126" y="53"/>
                      <a:pt x="123" y="57"/>
                      <a:pt x="126" y="60"/>
                    </a:cubicBezTo>
                    <a:cubicBezTo>
                      <a:pt x="133" y="68"/>
                      <a:pt x="136" y="80"/>
                      <a:pt x="146" y="86"/>
                    </a:cubicBezTo>
                    <a:cubicBezTo>
                      <a:pt x="153" y="91"/>
                      <a:pt x="158" y="98"/>
                      <a:pt x="155" y="108"/>
                    </a:cubicBezTo>
                    <a:cubicBezTo>
                      <a:pt x="153" y="114"/>
                      <a:pt x="155" y="118"/>
                      <a:pt x="160" y="122"/>
                    </a:cubicBezTo>
                    <a:cubicBezTo>
                      <a:pt x="174" y="138"/>
                      <a:pt x="168" y="160"/>
                      <a:pt x="148" y="166"/>
                    </a:cubicBezTo>
                    <a:cubicBezTo>
                      <a:pt x="145" y="167"/>
                      <a:pt x="143" y="165"/>
                      <a:pt x="142" y="163"/>
                    </a:cubicBezTo>
                    <a:cubicBezTo>
                      <a:pt x="139" y="159"/>
                      <a:pt x="135" y="155"/>
                      <a:pt x="132" y="151"/>
                    </a:cubicBezTo>
                    <a:cubicBezTo>
                      <a:pt x="129" y="145"/>
                      <a:pt x="124" y="144"/>
                      <a:pt x="118" y="148"/>
                    </a:cubicBezTo>
                    <a:cubicBezTo>
                      <a:pt x="108" y="153"/>
                      <a:pt x="100" y="149"/>
                      <a:pt x="93" y="142"/>
                    </a:cubicBezTo>
                    <a:cubicBezTo>
                      <a:pt x="89" y="138"/>
                      <a:pt x="87" y="132"/>
                      <a:pt x="97" y="131"/>
                    </a:cubicBezTo>
                    <a:cubicBezTo>
                      <a:pt x="104" y="132"/>
                      <a:pt x="112" y="137"/>
                      <a:pt x="117" y="126"/>
                    </a:cubicBezTo>
                    <a:cubicBezTo>
                      <a:pt x="120" y="120"/>
                      <a:pt x="125" y="123"/>
                      <a:pt x="130" y="126"/>
                    </a:cubicBezTo>
                    <a:cubicBezTo>
                      <a:pt x="136" y="131"/>
                      <a:pt x="140" y="138"/>
                      <a:pt x="150" y="141"/>
                    </a:cubicBezTo>
                    <a:cubicBezTo>
                      <a:pt x="147" y="135"/>
                      <a:pt x="143" y="131"/>
                      <a:pt x="139" y="128"/>
                    </a:cubicBezTo>
                    <a:cubicBezTo>
                      <a:pt x="131" y="120"/>
                      <a:pt x="124" y="112"/>
                      <a:pt x="129" y="99"/>
                    </a:cubicBezTo>
                    <a:cubicBezTo>
                      <a:pt x="131" y="94"/>
                      <a:pt x="127" y="89"/>
                      <a:pt x="126" y="83"/>
                    </a:cubicBezTo>
                    <a:cubicBezTo>
                      <a:pt x="124" y="79"/>
                      <a:pt x="120" y="77"/>
                      <a:pt x="117" y="80"/>
                    </a:cubicBezTo>
                    <a:cubicBezTo>
                      <a:pt x="110" y="87"/>
                      <a:pt x="103" y="86"/>
                      <a:pt x="92" y="85"/>
                    </a:cubicBezTo>
                    <a:cubicBezTo>
                      <a:pt x="108" y="100"/>
                      <a:pt x="97" y="114"/>
                      <a:pt x="95" y="127"/>
                    </a:cubicBezTo>
                    <a:cubicBezTo>
                      <a:pt x="83" y="133"/>
                      <a:pt x="74" y="127"/>
                      <a:pt x="74" y="115"/>
                    </a:cubicBezTo>
                    <a:cubicBezTo>
                      <a:pt x="75" y="112"/>
                      <a:pt x="76" y="109"/>
                      <a:pt x="77" y="106"/>
                    </a:cubicBezTo>
                    <a:cubicBezTo>
                      <a:pt x="78" y="102"/>
                      <a:pt x="82" y="97"/>
                      <a:pt x="76" y="95"/>
                    </a:cubicBezTo>
                    <a:cubicBezTo>
                      <a:pt x="71" y="94"/>
                      <a:pt x="65" y="98"/>
                      <a:pt x="64" y="103"/>
                    </a:cubicBezTo>
                    <a:cubicBezTo>
                      <a:pt x="62" y="119"/>
                      <a:pt x="52" y="129"/>
                      <a:pt x="40" y="139"/>
                    </a:cubicBezTo>
                    <a:cubicBezTo>
                      <a:pt x="33" y="145"/>
                      <a:pt x="31" y="152"/>
                      <a:pt x="42" y="158"/>
                    </a:cubicBezTo>
                    <a:cubicBezTo>
                      <a:pt x="51" y="162"/>
                      <a:pt x="55" y="168"/>
                      <a:pt x="49" y="177"/>
                    </a:cubicBezTo>
                    <a:cubicBezTo>
                      <a:pt x="40" y="184"/>
                      <a:pt x="46" y="191"/>
                      <a:pt x="48" y="199"/>
                    </a:cubicBezTo>
                    <a:cubicBezTo>
                      <a:pt x="49" y="201"/>
                      <a:pt x="48" y="203"/>
                      <a:pt x="47" y="205"/>
                    </a:cubicBezTo>
                    <a:cubicBezTo>
                      <a:pt x="44" y="209"/>
                      <a:pt x="39" y="212"/>
                      <a:pt x="36" y="217"/>
                    </a:cubicBezTo>
                    <a:cubicBezTo>
                      <a:pt x="32" y="230"/>
                      <a:pt x="39" y="235"/>
                      <a:pt x="51" y="237"/>
                    </a:cubicBezTo>
                    <a:cubicBezTo>
                      <a:pt x="58" y="238"/>
                      <a:pt x="65" y="238"/>
                      <a:pt x="71" y="244"/>
                    </a:cubicBezTo>
                    <a:cubicBezTo>
                      <a:pt x="71" y="247"/>
                      <a:pt x="69" y="248"/>
                      <a:pt x="67" y="249"/>
                    </a:cubicBezTo>
                    <a:cubicBezTo>
                      <a:pt x="54" y="248"/>
                      <a:pt x="41" y="255"/>
                      <a:pt x="29" y="247"/>
                    </a:cubicBezTo>
                    <a:cubicBezTo>
                      <a:pt x="26" y="246"/>
                      <a:pt x="24" y="244"/>
                      <a:pt x="22" y="241"/>
                    </a:cubicBezTo>
                    <a:cubicBezTo>
                      <a:pt x="18" y="251"/>
                      <a:pt x="21" y="261"/>
                      <a:pt x="21" y="270"/>
                    </a:cubicBezTo>
                    <a:cubicBezTo>
                      <a:pt x="24" y="263"/>
                      <a:pt x="14" y="251"/>
                      <a:pt x="29" y="249"/>
                    </a:cubicBezTo>
                    <a:cubicBezTo>
                      <a:pt x="34" y="252"/>
                      <a:pt x="39" y="252"/>
                      <a:pt x="44" y="251"/>
                    </a:cubicBezTo>
                    <a:cubicBezTo>
                      <a:pt x="50" y="250"/>
                      <a:pt x="57" y="248"/>
                      <a:pt x="62" y="254"/>
                    </a:cubicBezTo>
                    <a:cubicBezTo>
                      <a:pt x="60" y="266"/>
                      <a:pt x="46" y="268"/>
                      <a:pt x="41" y="278"/>
                    </a:cubicBezTo>
                    <a:cubicBezTo>
                      <a:pt x="41" y="278"/>
                      <a:pt x="41" y="278"/>
                      <a:pt x="42" y="279"/>
                    </a:cubicBezTo>
                    <a:cubicBezTo>
                      <a:pt x="42" y="279"/>
                      <a:pt x="43" y="279"/>
                      <a:pt x="43" y="279"/>
                    </a:cubicBezTo>
                    <a:cubicBezTo>
                      <a:pt x="54" y="280"/>
                      <a:pt x="67" y="275"/>
                      <a:pt x="77" y="284"/>
                    </a:cubicBezTo>
                    <a:cubicBezTo>
                      <a:pt x="79" y="287"/>
                      <a:pt x="79" y="290"/>
                      <a:pt x="79" y="293"/>
                    </a:cubicBezTo>
                    <a:cubicBezTo>
                      <a:pt x="78" y="313"/>
                      <a:pt x="58" y="320"/>
                      <a:pt x="49" y="334"/>
                    </a:cubicBezTo>
                    <a:cubicBezTo>
                      <a:pt x="56" y="328"/>
                      <a:pt x="63" y="326"/>
                      <a:pt x="72" y="328"/>
                    </a:cubicBezTo>
                    <a:cubicBezTo>
                      <a:pt x="78" y="329"/>
                      <a:pt x="85" y="335"/>
                      <a:pt x="90" y="326"/>
                    </a:cubicBezTo>
                    <a:cubicBezTo>
                      <a:pt x="96" y="318"/>
                      <a:pt x="100" y="322"/>
                      <a:pt x="103" y="328"/>
                    </a:cubicBezTo>
                    <a:cubicBezTo>
                      <a:pt x="106" y="333"/>
                      <a:pt x="105" y="339"/>
                      <a:pt x="101" y="343"/>
                    </a:cubicBezTo>
                    <a:cubicBezTo>
                      <a:pt x="89" y="350"/>
                      <a:pt x="75" y="348"/>
                      <a:pt x="60" y="351"/>
                    </a:cubicBezTo>
                    <a:cubicBezTo>
                      <a:pt x="73" y="351"/>
                      <a:pt x="78" y="356"/>
                      <a:pt x="76" y="366"/>
                    </a:cubicBezTo>
                    <a:cubicBezTo>
                      <a:pt x="75" y="370"/>
                      <a:pt x="72" y="373"/>
                      <a:pt x="73" y="378"/>
                    </a:cubicBezTo>
                    <a:cubicBezTo>
                      <a:pt x="75" y="384"/>
                      <a:pt x="81" y="387"/>
                      <a:pt x="85" y="391"/>
                    </a:cubicBezTo>
                    <a:cubicBezTo>
                      <a:pt x="90" y="396"/>
                      <a:pt x="93" y="395"/>
                      <a:pt x="97" y="390"/>
                    </a:cubicBezTo>
                    <a:cubicBezTo>
                      <a:pt x="102" y="385"/>
                      <a:pt x="106" y="381"/>
                      <a:pt x="111" y="377"/>
                    </a:cubicBezTo>
                    <a:cubicBezTo>
                      <a:pt x="119" y="370"/>
                      <a:pt x="119" y="371"/>
                      <a:pt x="127" y="379"/>
                    </a:cubicBezTo>
                    <a:cubicBezTo>
                      <a:pt x="125" y="372"/>
                      <a:pt x="117" y="371"/>
                      <a:pt x="113" y="366"/>
                    </a:cubicBezTo>
                    <a:cubicBezTo>
                      <a:pt x="112" y="363"/>
                      <a:pt x="110" y="361"/>
                      <a:pt x="110" y="357"/>
                    </a:cubicBezTo>
                    <a:cubicBezTo>
                      <a:pt x="111" y="356"/>
                      <a:pt x="111" y="355"/>
                      <a:pt x="112" y="354"/>
                    </a:cubicBezTo>
                    <a:cubicBezTo>
                      <a:pt x="124" y="349"/>
                      <a:pt x="132" y="355"/>
                      <a:pt x="138" y="364"/>
                    </a:cubicBezTo>
                    <a:cubicBezTo>
                      <a:pt x="143" y="374"/>
                      <a:pt x="151" y="380"/>
                      <a:pt x="162" y="383"/>
                    </a:cubicBezTo>
                    <a:cubicBezTo>
                      <a:pt x="172" y="386"/>
                      <a:pt x="179" y="392"/>
                      <a:pt x="174" y="405"/>
                    </a:cubicBezTo>
                    <a:cubicBezTo>
                      <a:pt x="173" y="406"/>
                      <a:pt x="172" y="407"/>
                      <a:pt x="170" y="407"/>
                    </a:cubicBezTo>
                    <a:cubicBezTo>
                      <a:pt x="163" y="407"/>
                      <a:pt x="159" y="401"/>
                      <a:pt x="152" y="398"/>
                    </a:cubicBezTo>
                    <a:cubicBezTo>
                      <a:pt x="146" y="394"/>
                      <a:pt x="142" y="398"/>
                      <a:pt x="137" y="402"/>
                    </a:cubicBezTo>
                    <a:cubicBezTo>
                      <a:pt x="135" y="403"/>
                      <a:pt x="132" y="404"/>
                      <a:pt x="130" y="404"/>
                    </a:cubicBezTo>
                    <a:cubicBezTo>
                      <a:pt x="128" y="405"/>
                      <a:pt x="126" y="403"/>
                      <a:pt x="125" y="404"/>
                    </a:cubicBezTo>
                    <a:cubicBezTo>
                      <a:pt x="124" y="405"/>
                      <a:pt x="126" y="406"/>
                      <a:pt x="126" y="408"/>
                    </a:cubicBezTo>
                    <a:cubicBezTo>
                      <a:pt x="128" y="410"/>
                      <a:pt x="129" y="412"/>
                      <a:pt x="128" y="415"/>
                    </a:cubicBezTo>
                    <a:cubicBezTo>
                      <a:pt x="127" y="419"/>
                      <a:pt x="126" y="424"/>
                      <a:pt x="130" y="427"/>
                    </a:cubicBezTo>
                    <a:cubicBezTo>
                      <a:pt x="132" y="429"/>
                      <a:pt x="133" y="430"/>
                      <a:pt x="134" y="431"/>
                    </a:cubicBezTo>
                    <a:cubicBezTo>
                      <a:pt x="136" y="433"/>
                      <a:pt x="137" y="434"/>
                      <a:pt x="139" y="435"/>
                    </a:cubicBezTo>
                    <a:cubicBezTo>
                      <a:pt x="142" y="439"/>
                      <a:pt x="147" y="441"/>
                      <a:pt x="152" y="442"/>
                    </a:cubicBezTo>
                    <a:cubicBezTo>
                      <a:pt x="156" y="443"/>
                      <a:pt x="160" y="445"/>
                      <a:pt x="164" y="446"/>
                    </a:cubicBezTo>
                    <a:cubicBezTo>
                      <a:pt x="170" y="449"/>
                      <a:pt x="176" y="455"/>
                      <a:pt x="183" y="452"/>
                    </a:cubicBezTo>
                    <a:cubicBezTo>
                      <a:pt x="174" y="452"/>
                      <a:pt x="165" y="451"/>
                      <a:pt x="166" y="438"/>
                    </a:cubicBezTo>
                    <a:cubicBezTo>
                      <a:pt x="168" y="432"/>
                      <a:pt x="173" y="429"/>
                      <a:pt x="174" y="422"/>
                    </a:cubicBezTo>
                    <a:cubicBezTo>
                      <a:pt x="174" y="412"/>
                      <a:pt x="185" y="409"/>
                      <a:pt x="190" y="417"/>
                    </a:cubicBezTo>
                    <a:cubicBezTo>
                      <a:pt x="194" y="423"/>
                      <a:pt x="208" y="416"/>
                      <a:pt x="204" y="429"/>
                    </a:cubicBezTo>
                    <a:cubicBezTo>
                      <a:pt x="201" y="437"/>
                      <a:pt x="198" y="446"/>
                      <a:pt x="198" y="455"/>
                    </a:cubicBezTo>
                    <a:cubicBezTo>
                      <a:pt x="201" y="448"/>
                      <a:pt x="197" y="437"/>
                      <a:pt x="207" y="432"/>
                    </a:cubicBezTo>
                    <a:cubicBezTo>
                      <a:pt x="216" y="437"/>
                      <a:pt x="217" y="446"/>
                      <a:pt x="222" y="453"/>
                    </a:cubicBezTo>
                    <a:cubicBezTo>
                      <a:pt x="224" y="455"/>
                      <a:pt x="224" y="455"/>
                      <a:pt x="227" y="450"/>
                    </a:cubicBezTo>
                    <a:cubicBezTo>
                      <a:pt x="231" y="441"/>
                      <a:pt x="228" y="430"/>
                      <a:pt x="238" y="425"/>
                    </a:cubicBezTo>
                    <a:cubicBezTo>
                      <a:pt x="244" y="427"/>
                      <a:pt x="249" y="428"/>
                      <a:pt x="255" y="425"/>
                    </a:cubicBezTo>
                    <a:cubicBezTo>
                      <a:pt x="261" y="425"/>
                      <a:pt x="262" y="430"/>
                      <a:pt x="262" y="434"/>
                    </a:cubicBezTo>
                    <a:cubicBezTo>
                      <a:pt x="263" y="439"/>
                      <a:pt x="264" y="444"/>
                      <a:pt x="266" y="449"/>
                    </a:cubicBezTo>
                    <a:cubicBezTo>
                      <a:pt x="268" y="456"/>
                      <a:pt x="270" y="463"/>
                      <a:pt x="279" y="461"/>
                    </a:cubicBezTo>
                    <a:cubicBezTo>
                      <a:pt x="287" y="461"/>
                      <a:pt x="291" y="455"/>
                      <a:pt x="291" y="447"/>
                    </a:cubicBezTo>
                    <a:cubicBezTo>
                      <a:pt x="291" y="438"/>
                      <a:pt x="285" y="428"/>
                      <a:pt x="294" y="421"/>
                    </a:cubicBezTo>
                    <a:cubicBezTo>
                      <a:pt x="300" y="419"/>
                      <a:pt x="302" y="423"/>
                      <a:pt x="304" y="427"/>
                    </a:cubicBezTo>
                    <a:cubicBezTo>
                      <a:pt x="304" y="436"/>
                      <a:pt x="308" y="443"/>
                      <a:pt x="311" y="451"/>
                    </a:cubicBezTo>
                    <a:cubicBezTo>
                      <a:pt x="311" y="443"/>
                      <a:pt x="300" y="437"/>
                      <a:pt x="309" y="429"/>
                    </a:cubicBezTo>
                    <a:cubicBezTo>
                      <a:pt x="319" y="428"/>
                      <a:pt x="325" y="437"/>
                      <a:pt x="335" y="440"/>
                    </a:cubicBezTo>
                    <a:cubicBezTo>
                      <a:pt x="336" y="436"/>
                      <a:pt x="333" y="433"/>
                      <a:pt x="333" y="430"/>
                    </a:cubicBezTo>
                    <a:cubicBezTo>
                      <a:pt x="333" y="421"/>
                      <a:pt x="322" y="411"/>
                      <a:pt x="336" y="404"/>
                    </a:cubicBezTo>
                    <a:cubicBezTo>
                      <a:pt x="344" y="404"/>
                      <a:pt x="346" y="411"/>
                      <a:pt x="349" y="417"/>
                    </a:cubicBezTo>
                    <a:cubicBezTo>
                      <a:pt x="352" y="422"/>
                      <a:pt x="355" y="427"/>
                      <a:pt x="362" y="434"/>
                    </a:cubicBezTo>
                    <a:cubicBezTo>
                      <a:pt x="359" y="423"/>
                      <a:pt x="353" y="417"/>
                      <a:pt x="350" y="411"/>
                    </a:cubicBezTo>
                    <a:cubicBezTo>
                      <a:pt x="349" y="406"/>
                      <a:pt x="345" y="401"/>
                      <a:pt x="349" y="397"/>
                    </a:cubicBezTo>
                    <a:cubicBezTo>
                      <a:pt x="354" y="392"/>
                      <a:pt x="359" y="394"/>
                      <a:pt x="365" y="397"/>
                    </a:cubicBezTo>
                    <a:cubicBezTo>
                      <a:pt x="372" y="400"/>
                      <a:pt x="378" y="406"/>
                      <a:pt x="387" y="408"/>
                    </a:cubicBezTo>
                    <a:cubicBezTo>
                      <a:pt x="389" y="402"/>
                      <a:pt x="386" y="397"/>
                      <a:pt x="385" y="392"/>
                    </a:cubicBezTo>
                    <a:cubicBezTo>
                      <a:pt x="385" y="384"/>
                      <a:pt x="376" y="375"/>
                      <a:pt x="388" y="368"/>
                    </a:cubicBezTo>
                    <a:cubicBezTo>
                      <a:pt x="396" y="368"/>
                      <a:pt x="402" y="373"/>
                      <a:pt x="406" y="377"/>
                    </a:cubicBezTo>
                    <a:cubicBezTo>
                      <a:pt x="416" y="388"/>
                      <a:pt x="423" y="384"/>
                      <a:pt x="428" y="376"/>
                    </a:cubicBezTo>
                    <a:cubicBezTo>
                      <a:pt x="425" y="382"/>
                      <a:pt x="419" y="382"/>
                      <a:pt x="412" y="376"/>
                    </a:cubicBezTo>
                    <a:cubicBezTo>
                      <a:pt x="406" y="372"/>
                      <a:pt x="409" y="368"/>
                      <a:pt x="414" y="364"/>
                    </a:cubicBezTo>
                    <a:cubicBezTo>
                      <a:pt x="402" y="371"/>
                      <a:pt x="399" y="370"/>
                      <a:pt x="392" y="357"/>
                    </a:cubicBezTo>
                    <a:cubicBezTo>
                      <a:pt x="392" y="356"/>
                      <a:pt x="393" y="354"/>
                      <a:pt x="393" y="353"/>
                    </a:cubicBezTo>
                    <a:cubicBezTo>
                      <a:pt x="396" y="348"/>
                      <a:pt x="402" y="345"/>
                      <a:pt x="406" y="341"/>
                    </a:cubicBezTo>
                    <a:cubicBezTo>
                      <a:pt x="414" y="333"/>
                      <a:pt x="423" y="341"/>
                      <a:pt x="432" y="344"/>
                    </a:cubicBezTo>
                    <a:cubicBezTo>
                      <a:pt x="437" y="345"/>
                      <a:pt x="443" y="349"/>
                      <a:pt x="445" y="340"/>
                    </a:cubicBezTo>
                    <a:cubicBezTo>
                      <a:pt x="447" y="336"/>
                      <a:pt x="449" y="331"/>
                      <a:pt x="451" y="327"/>
                    </a:cubicBezTo>
                    <a:cubicBezTo>
                      <a:pt x="453" y="324"/>
                      <a:pt x="454" y="320"/>
                      <a:pt x="455" y="316"/>
                    </a:cubicBezTo>
                    <a:cubicBezTo>
                      <a:pt x="457" y="313"/>
                      <a:pt x="459" y="310"/>
                      <a:pt x="458" y="306"/>
                    </a:cubicBezTo>
                    <a:cubicBezTo>
                      <a:pt x="458" y="303"/>
                      <a:pt x="459" y="300"/>
                      <a:pt x="459" y="297"/>
                    </a:cubicBezTo>
                    <a:cubicBezTo>
                      <a:pt x="455" y="282"/>
                      <a:pt x="450" y="281"/>
                      <a:pt x="439" y="291"/>
                    </a:cubicBezTo>
                    <a:cubicBezTo>
                      <a:pt x="434" y="295"/>
                      <a:pt x="431" y="305"/>
                      <a:pt x="422" y="296"/>
                    </a:cubicBezTo>
                    <a:cubicBezTo>
                      <a:pt x="420" y="291"/>
                      <a:pt x="422" y="287"/>
                      <a:pt x="424" y="284"/>
                    </a:cubicBezTo>
                    <a:cubicBezTo>
                      <a:pt x="420" y="289"/>
                      <a:pt x="420" y="295"/>
                      <a:pt x="423" y="301"/>
                    </a:cubicBezTo>
                    <a:cubicBezTo>
                      <a:pt x="424" y="303"/>
                      <a:pt x="424" y="305"/>
                      <a:pt x="423" y="308"/>
                    </a:cubicBezTo>
                    <a:cubicBezTo>
                      <a:pt x="421" y="314"/>
                      <a:pt x="417" y="320"/>
                      <a:pt x="409" y="321"/>
                    </a:cubicBezTo>
                    <a:cubicBezTo>
                      <a:pt x="401" y="318"/>
                      <a:pt x="401" y="312"/>
                      <a:pt x="404" y="306"/>
                    </a:cubicBezTo>
                    <a:cubicBezTo>
                      <a:pt x="409" y="294"/>
                      <a:pt x="409" y="282"/>
                      <a:pt x="405" y="270"/>
                    </a:cubicBezTo>
                    <a:cubicBezTo>
                      <a:pt x="404" y="265"/>
                      <a:pt x="404" y="260"/>
                      <a:pt x="406" y="255"/>
                    </a:cubicBezTo>
                    <a:cubicBezTo>
                      <a:pt x="409" y="244"/>
                      <a:pt x="411" y="234"/>
                      <a:pt x="404" y="224"/>
                    </a:cubicBezTo>
                    <a:cubicBezTo>
                      <a:pt x="401" y="219"/>
                      <a:pt x="400" y="213"/>
                      <a:pt x="404" y="208"/>
                    </a:cubicBezTo>
                    <a:cubicBezTo>
                      <a:pt x="406" y="206"/>
                      <a:pt x="407" y="205"/>
                      <a:pt x="405" y="203"/>
                    </a:cubicBezTo>
                    <a:cubicBezTo>
                      <a:pt x="397" y="192"/>
                      <a:pt x="404" y="185"/>
                      <a:pt x="411" y="179"/>
                    </a:cubicBezTo>
                    <a:cubicBezTo>
                      <a:pt x="419" y="173"/>
                      <a:pt x="425" y="177"/>
                      <a:pt x="432" y="180"/>
                    </a:cubicBezTo>
                    <a:cubicBezTo>
                      <a:pt x="436" y="185"/>
                      <a:pt x="433" y="189"/>
                      <a:pt x="430" y="191"/>
                    </a:cubicBezTo>
                    <a:cubicBezTo>
                      <a:pt x="424" y="196"/>
                      <a:pt x="423" y="202"/>
                      <a:pt x="423" y="209"/>
                    </a:cubicBezTo>
                    <a:cubicBezTo>
                      <a:pt x="424" y="213"/>
                      <a:pt x="424" y="219"/>
                      <a:pt x="425" y="224"/>
                    </a:cubicBezTo>
                    <a:cubicBezTo>
                      <a:pt x="426" y="226"/>
                      <a:pt x="427" y="228"/>
                      <a:pt x="427" y="230"/>
                    </a:cubicBezTo>
                    <a:cubicBezTo>
                      <a:pt x="427" y="239"/>
                      <a:pt x="429" y="247"/>
                      <a:pt x="427" y="256"/>
                    </a:cubicBezTo>
                    <a:cubicBezTo>
                      <a:pt x="425" y="262"/>
                      <a:pt x="428" y="269"/>
                      <a:pt x="438" y="267"/>
                    </a:cubicBezTo>
                    <a:cubicBezTo>
                      <a:pt x="445" y="266"/>
                      <a:pt x="452" y="267"/>
                      <a:pt x="459" y="266"/>
                    </a:cubicBezTo>
                    <a:cubicBezTo>
                      <a:pt x="461" y="265"/>
                      <a:pt x="466" y="263"/>
                      <a:pt x="459" y="262"/>
                    </a:cubicBezTo>
                    <a:cubicBezTo>
                      <a:pt x="449" y="262"/>
                      <a:pt x="439" y="264"/>
                      <a:pt x="430" y="260"/>
                    </a:cubicBezTo>
                    <a:cubicBezTo>
                      <a:pt x="428" y="259"/>
                      <a:pt x="427" y="257"/>
                      <a:pt x="427" y="255"/>
                    </a:cubicBezTo>
                    <a:cubicBezTo>
                      <a:pt x="427" y="250"/>
                      <a:pt x="432" y="250"/>
                      <a:pt x="436" y="247"/>
                    </a:cubicBezTo>
                    <a:cubicBezTo>
                      <a:pt x="428" y="248"/>
                      <a:pt x="428" y="243"/>
                      <a:pt x="429" y="238"/>
                    </a:cubicBezTo>
                    <a:cubicBezTo>
                      <a:pt x="438" y="228"/>
                      <a:pt x="452" y="233"/>
                      <a:pt x="466" y="227"/>
                    </a:cubicBezTo>
                    <a:cubicBezTo>
                      <a:pt x="456" y="225"/>
                      <a:pt x="449" y="227"/>
                      <a:pt x="441" y="228"/>
                    </a:cubicBezTo>
                    <a:cubicBezTo>
                      <a:pt x="436" y="228"/>
                      <a:pt x="430" y="231"/>
                      <a:pt x="426" y="224"/>
                    </a:cubicBezTo>
                    <a:cubicBezTo>
                      <a:pt x="425" y="223"/>
                      <a:pt x="425" y="220"/>
                      <a:pt x="425" y="220"/>
                    </a:cubicBezTo>
                    <a:cubicBezTo>
                      <a:pt x="432" y="215"/>
                      <a:pt x="425" y="212"/>
                      <a:pt x="423" y="209"/>
                    </a:cubicBezTo>
                    <a:cubicBezTo>
                      <a:pt x="426" y="196"/>
                      <a:pt x="436" y="188"/>
                      <a:pt x="448" y="184"/>
                    </a:cubicBezTo>
                    <a:cubicBezTo>
                      <a:pt x="451" y="183"/>
                      <a:pt x="455" y="183"/>
                      <a:pt x="453" y="179"/>
                    </a:cubicBezTo>
                    <a:cubicBezTo>
                      <a:pt x="451" y="174"/>
                      <a:pt x="449" y="178"/>
                      <a:pt x="447" y="179"/>
                    </a:cubicBezTo>
                    <a:cubicBezTo>
                      <a:pt x="442" y="181"/>
                      <a:pt x="438" y="182"/>
                      <a:pt x="434" y="179"/>
                    </a:cubicBezTo>
                    <a:cubicBezTo>
                      <a:pt x="425" y="176"/>
                      <a:pt x="416" y="175"/>
                      <a:pt x="408" y="173"/>
                    </a:cubicBezTo>
                    <a:cubicBezTo>
                      <a:pt x="400" y="164"/>
                      <a:pt x="405" y="161"/>
                      <a:pt x="414" y="160"/>
                    </a:cubicBezTo>
                    <a:cubicBezTo>
                      <a:pt x="425" y="159"/>
                      <a:pt x="437" y="159"/>
                      <a:pt x="448" y="160"/>
                    </a:cubicBezTo>
                    <a:cubicBezTo>
                      <a:pt x="460" y="162"/>
                      <a:pt x="463" y="158"/>
                      <a:pt x="458" y="147"/>
                    </a:cubicBezTo>
                    <a:cubicBezTo>
                      <a:pt x="455" y="139"/>
                      <a:pt x="449" y="133"/>
                      <a:pt x="444" y="127"/>
                    </a:cubicBezTo>
                    <a:cubicBezTo>
                      <a:pt x="439" y="120"/>
                      <a:pt x="430" y="120"/>
                      <a:pt x="425" y="128"/>
                    </a:cubicBezTo>
                    <a:cubicBezTo>
                      <a:pt x="420" y="137"/>
                      <a:pt x="412" y="140"/>
                      <a:pt x="403" y="139"/>
                    </a:cubicBezTo>
                    <a:cubicBezTo>
                      <a:pt x="400" y="130"/>
                      <a:pt x="391" y="122"/>
                      <a:pt x="403" y="112"/>
                    </a:cubicBezTo>
                    <a:cubicBezTo>
                      <a:pt x="409" y="107"/>
                      <a:pt x="403" y="100"/>
                      <a:pt x="399" y="95"/>
                    </a:cubicBezTo>
                    <a:cubicBezTo>
                      <a:pt x="391" y="85"/>
                      <a:pt x="375" y="86"/>
                      <a:pt x="367" y="96"/>
                    </a:cubicBezTo>
                    <a:cubicBezTo>
                      <a:pt x="361" y="103"/>
                      <a:pt x="355" y="102"/>
                      <a:pt x="348" y="103"/>
                    </a:cubicBezTo>
                    <a:cubicBezTo>
                      <a:pt x="343" y="106"/>
                      <a:pt x="341" y="109"/>
                      <a:pt x="342" y="115"/>
                    </a:cubicBezTo>
                    <a:cubicBezTo>
                      <a:pt x="341" y="120"/>
                      <a:pt x="343" y="123"/>
                      <a:pt x="348" y="125"/>
                    </a:cubicBezTo>
                    <a:cubicBezTo>
                      <a:pt x="350" y="126"/>
                      <a:pt x="351" y="127"/>
                      <a:pt x="353" y="128"/>
                    </a:cubicBezTo>
                    <a:cubicBezTo>
                      <a:pt x="356" y="130"/>
                      <a:pt x="360" y="132"/>
                      <a:pt x="359" y="137"/>
                    </a:cubicBezTo>
                    <a:cubicBezTo>
                      <a:pt x="357" y="142"/>
                      <a:pt x="352" y="142"/>
                      <a:pt x="348" y="142"/>
                    </a:cubicBezTo>
                    <a:cubicBezTo>
                      <a:pt x="346" y="141"/>
                      <a:pt x="343" y="141"/>
                      <a:pt x="341" y="140"/>
                    </a:cubicBezTo>
                    <a:cubicBezTo>
                      <a:pt x="331" y="140"/>
                      <a:pt x="328" y="132"/>
                      <a:pt x="326" y="124"/>
                    </a:cubicBezTo>
                    <a:cubicBezTo>
                      <a:pt x="324" y="114"/>
                      <a:pt x="317" y="112"/>
                      <a:pt x="310" y="117"/>
                    </a:cubicBezTo>
                    <a:cubicBezTo>
                      <a:pt x="296" y="126"/>
                      <a:pt x="289" y="119"/>
                      <a:pt x="285" y="107"/>
                    </a:cubicBezTo>
                    <a:cubicBezTo>
                      <a:pt x="282" y="99"/>
                      <a:pt x="280" y="95"/>
                      <a:pt x="269" y="98"/>
                    </a:cubicBezTo>
                    <a:cubicBezTo>
                      <a:pt x="257" y="102"/>
                      <a:pt x="247" y="91"/>
                      <a:pt x="250" y="75"/>
                    </a:cubicBezTo>
                    <a:cubicBezTo>
                      <a:pt x="252" y="65"/>
                      <a:pt x="254" y="53"/>
                      <a:pt x="266" y="48"/>
                    </a:cubicBezTo>
                    <a:cubicBezTo>
                      <a:pt x="267" y="48"/>
                      <a:pt x="268" y="49"/>
                      <a:pt x="270" y="50"/>
                    </a:cubicBezTo>
                    <a:cubicBezTo>
                      <a:pt x="287" y="63"/>
                      <a:pt x="287" y="67"/>
                      <a:pt x="267" y="77"/>
                    </a:cubicBezTo>
                    <a:cubicBezTo>
                      <a:pt x="271" y="79"/>
                      <a:pt x="274" y="76"/>
                      <a:pt x="278" y="74"/>
                    </a:cubicBezTo>
                    <a:cubicBezTo>
                      <a:pt x="291" y="66"/>
                      <a:pt x="292" y="66"/>
                      <a:pt x="298" y="81"/>
                    </a:cubicBezTo>
                    <a:cubicBezTo>
                      <a:pt x="301" y="89"/>
                      <a:pt x="304" y="97"/>
                      <a:pt x="317" y="99"/>
                    </a:cubicBezTo>
                    <a:cubicBezTo>
                      <a:pt x="310" y="91"/>
                      <a:pt x="304" y="85"/>
                      <a:pt x="300" y="79"/>
                    </a:cubicBezTo>
                    <a:cubicBezTo>
                      <a:pt x="292" y="64"/>
                      <a:pt x="293" y="60"/>
                      <a:pt x="309" y="51"/>
                    </a:cubicBezTo>
                    <a:cubicBezTo>
                      <a:pt x="304" y="47"/>
                      <a:pt x="301" y="41"/>
                      <a:pt x="296" y="33"/>
                    </a:cubicBezTo>
                    <a:cubicBezTo>
                      <a:pt x="291" y="55"/>
                      <a:pt x="276" y="45"/>
                      <a:pt x="264" y="46"/>
                    </a:cubicBezTo>
                    <a:cubicBezTo>
                      <a:pt x="265" y="27"/>
                      <a:pt x="279" y="17"/>
                      <a:pt x="292" y="7"/>
                    </a:cubicBezTo>
                    <a:cubicBezTo>
                      <a:pt x="307" y="8"/>
                      <a:pt x="321" y="12"/>
                      <a:pt x="335" y="19"/>
                    </a:cubicBezTo>
                    <a:cubicBezTo>
                      <a:pt x="331" y="25"/>
                      <a:pt x="326" y="24"/>
                      <a:pt x="320" y="22"/>
                    </a:cubicBezTo>
                    <a:cubicBezTo>
                      <a:pt x="328" y="35"/>
                      <a:pt x="330" y="47"/>
                      <a:pt x="326" y="62"/>
                    </a:cubicBezTo>
                    <a:cubicBezTo>
                      <a:pt x="320" y="80"/>
                      <a:pt x="326" y="85"/>
                      <a:pt x="345" y="82"/>
                    </a:cubicBezTo>
                    <a:cubicBezTo>
                      <a:pt x="353" y="80"/>
                      <a:pt x="360" y="77"/>
                      <a:pt x="366" y="72"/>
                    </a:cubicBezTo>
                    <a:cubicBezTo>
                      <a:pt x="370" y="68"/>
                      <a:pt x="377" y="67"/>
                      <a:pt x="376" y="60"/>
                    </a:cubicBezTo>
                    <a:cubicBezTo>
                      <a:pt x="374" y="53"/>
                      <a:pt x="369" y="48"/>
                      <a:pt x="363" y="47"/>
                    </a:cubicBezTo>
                    <a:cubicBezTo>
                      <a:pt x="352" y="45"/>
                      <a:pt x="346" y="36"/>
                      <a:pt x="338" y="31"/>
                    </a:cubicBezTo>
                    <a:cubicBezTo>
                      <a:pt x="334" y="28"/>
                      <a:pt x="330" y="24"/>
                      <a:pt x="337" y="19"/>
                    </a:cubicBezTo>
                    <a:cubicBezTo>
                      <a:pt x="374" y="32"/>
                      <a:pt x="404" y="55"/>
                      <a:pt x="430" y="85"/>
                    </a:cubicBezTo>
                    <a:cubicBezTo>
                      <a:pt x="429" y="90"/>
                      <a:pt x="425" y="93"/>
                      <a:pt x="423" y="98"/>
                    </a:cubicBezTo>
                    <a:cubicBezTo>
                      <a:pt x="422" y="100"/>
                      <a:pt x="414" y="98"/>
                      <a:pt x="420" y="104"/>
                    </a:cubicBezTo>
                    <a:cubicBezTo>
                      <a:pt x="423" y="108"/>
                      <a:pt x="425" y="106"/>
                      <a:pt x="429" y="106"/>
                    </a:cubicBezTo>
                    <a:cubicBezTo>
                      <a:pt x="435" y="106"/>
                      <a:pt x="431" y="102"/>
                      <a:pt x="431" y="100"/>
                    </a:cubicBezTo>
                    <a:cubicBezTo>
                      <a:pt x="431" y="96"/>
                      <a:pt x="430" y="92"/>
                      <a:pt x="433" y="89"/>
                    </a:cubicBezTo>
                    <a:cubicBezTo>
                      <a:pt x="489" y="156"/>
                      <a:pt x="504" y="233"/>
                      <a:pt x="479" y="316"/>
                    </a:cubicBezTo>
                    <a:cubicBezTo>
                      <a:pt x="443" y="442"/>
                      <a:pt x="312" y="513"/>
                      <a:pt x="185" y="480"/>
                    </a:cubicBezTo>
                    <a:cubicBezTo>
                      <a:pt x="178" y="479"/>
                      <a:pt x="171" y="477"/>
                      <a:pt x="164" y="475"/>
                    </a:cubicBezTo>
                    <a:close/>
                  </a:path>
                </a:pathLst>
              </a:custGeom>
              <a:solidFill>
                <a:srgbClr val="F4FA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117"/>
              <p:cNvSpPr>
                <a:spLocks/>
              </p:cNvSpPr>
              <p:nvPr/>
            </p:nvSpPr>
            <p:spPr bwMode="auto">
              <a:xfrm>
                <a:off x="2194" y="1850"/>
                <a:ext cx="135" cy="145"/>
              </a:xfrm>
              <a:custGeom>
                <a:avLst/>
                <a:gdLst>
                  <a:gd name="T0" fmla="*/ 24 w 73"/>
                  <a:gd name="T1" fmla="*/ 3 h 74"/>
                  <a:gd name="T2" fmla="*/ 30 w 73"/>
                  <a:gd name="T3" fmla="*/ 15 h 74"/>
                  <a:gd name="T4" fmla="*/ 57 w 73"/>
                  <a:gd name="T5" fmla="*/ 30 h 74"/>
                  <a:gd name="T6" fmla="*/ 56 w 73"/>
                  <a:gd name="T7" fmla="*/ 59 h 74"/>
                  <a:gd name="T8" fmla="*/ 30 w 73"/>
                  <a:gd name="T9" fmla="*/ 70 h 74"/>
                  <a:gd name="T10" fmla="*/ 9 w 73"/>
                  <a:gd name="T11" fmla="*/ 67 h 74"/>
                  <a:gd name="T12" fmla="*/ 8 w 73"/>
                  <a:gd name="T13" fmla="*/ 45 h 74"/>
                  <a:gd name="T14" fmla="*/ 0 w 73"/>
                  <a:gd name="T15" fmla="*/ 4 h 74"/>
                  <a:gd name="T16" fmla="*/ 22 w 73"/>
                  <a:gd name="T17" fmla="*/ 3 h 74"/>
                  <a:gd name="T18" fmla="*/ 24 w 73"/>
                  <a:gd name="T19" fmla="*/ 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74">
                    <a:moveTo>
                      <a:pt x="24" y="3"/>
                    </a:moveTo>
                    <a:cubicBezTo>
                      <a:pt x="20" y="10"/>
                      <a:pt x="26" y="12"/>
                      <a:pt x="30" y="15"/>
                    </a:cubicBezTo>
                    <a:cubicBezTo>
                      <a:pt x="38" y="21"/>
                      <a:pt x="48" y="24"/>
                      <a:pt x="57" y="30"/>
                    </a:cubicBezTo>
                    <a:cubicBezTo>
                      <a:pt x="73" y="41"/>
                      <a:pt x="71" y="47"/>
                      <a:pt x="56" y="59"/>
                    </a:cubicBezTo>
                    <a:cubicBezTo>
                      <a:pt x="48" y="65"/>
                      <a:pt x="39" y="66"/>
                      <a:pt x="30" y="70"/>
                    </a:cubicBezTo>
                    <a:cubicBezTo>
                      <a:pt x="21" y="74"/>
                      <a:pt x="13" y="71"/>
                      <a:pt x="9" y="67"/>
                    </a:cubicBezTo>
                    <a:cubicBezTo>
                      <a:pt x="5" y="62"/>
                      <a:pt x="5" y="52"/>
                      <a:pt x="8" y="45"/>
                    </a:cubicBezTo>
                    <a:cubicBezTo>
                      <a:pt x="16" y="29"/>
                      <a:pt x="10" y="17"/>
                      <a:pt x="0" y="4"/>
                    </a:cubicBezTo>
                    <a:cubicBezTo>
                      <a:pt x="7" y="0"/>
                      <a:pt x="15" y="9"/>
                      <a:pt x="22" y="3"/>
                    </a:cubicBezTo>
                    <a:cubicBezTo>
                      <a:pt x="23" y="2"/>
                      <a:pt x="23" y="2"/>
                      <a:pt x="24" y="3"/>
                    </a:cubicBezTo>
                    <a:close/>
                  </a:path>
                </a:pathLst>
              </a:custGeom>
              <a:solidFill>
                <a:srgbClr val="FAFC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18"/>
              <p:cNvSpPr>
                <a:spLocks/>
              </p:cNvSpPr>
              <p:nvPr/>
            </p:nvSpPr>
            <p:spPr bwMode="auto">
              <a:xfrm>
                <a:off x="2377" y="1985"/>
                <a:ext cx="47" cy="61"/>
              </a:xfrm>
              <a:custGeom>
                <a:avLst/>
                <a:gdLst>
                  <a:gd name="T0" fmla="*/ 21 w 25"/>
                  <a:gd name="T1" fmla="*/ 4 h 31"/>
                  <a:gd name="T2" fmla="*/ 23 w 25"/>
                  <a:gd name="T3" fmla="*/ 15 h 31"/>
                  <a:gd name="T4" fmla="*/ 21 w 25"/>
                  <a:gd name="T5" fmla="*/ 27 h 31"/>
                  <a:gd name="T6" fmla="*/ 9 w 25"/>
                  <a:gd name="T7" fmla="*/ 26 h 31"/>
                  <a:gd name="T8" fmla="*/ 1 w 25"/>
                  <a:gd name="T9" fmla="*/ 10 h 31"/>
                  <a:gd name="T10" fmla="*/ 18 w 25"/>
                  <a:gd name="T11" fmla="*/ 0 h 31"/>
                  <a:gd name="T12" fmla="*/ 21 w 25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1">
                    <a:moveTo>
                      <a:pt x="21" y="4"/>
                    </a:moveTo>
                    <a:cubicBezTo>
                      <a:pt x="22" y="7"/>
                      <a:pt x="23" y="11"/>
                      <a:pt x="23" y="15"/>
                    </a:cubicBezTo>
                    <a:cubicBezTo>
                      <a:pt x="24" y="19"/>
                      <a:pt x="25" y="24"/>
                      <a:pt x="21" y="27"/>
                    </a:cubicBezTo>
                    <a:cubicBezTo>
                      <a:pt x="18" y="19"/>
                      <a:pt x="12" y="31"/>
                      <a:pt x="9" y="26"/>
                    </a:cubicBezTo>
                    <a:cubicBezTo>
                      <a:pt x="5" y="21"/>
                      <a:pt x="0" y="17"/>
                      <a:pt x="1" y="10"/>
                    </a:cubicBezTo>
                    <a:cubicBezTo>
                      <a:pt x="10" y="13"/>
                      <a:pt x="11" y="1"/>
                      <a:pt x="18" y="0"/>
                    </a:cubicBezTo>
                    <a:cubicBezTo>
                      <a:pt x="19" y="1"/>
                      <a:pt x="20" y="2"/>
                      <a:pt x="21" y="4"/>
                    </a:cubicBezTo>
                    <a:close/>
                  </a:path>
                </a:pathLst>
              </a:custGeom>
              <a:solidFill>
                <a:srgbClr val="FAFC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9"/>
              <p:cNvSpPr>
                <a:spLocks/>
              </p:cNvSpPr>
              <p:nvPr/>
            </p:nvSpPr>
            <p:spPr bwMode="auto">
              <a:xfrm>
                <a:off x="1660" y="1824"/>
                <a:ext cx="821" cy="904"/>
              </a:xfrm>
              <a:custGeom>
                <a:avLst/>
                <a:gdLst>
                  <a:gd name="T0" fmla="*/ 83 w 443"/>
                  <a:gd name="T1" fmla="*/ 144 h 460"/>
                  <a:gd name="T2" fmla="*/ 105 w 443"/>
                  <a:gd name="T3" fmla="*/ 140 h 460"/>
                  <a:gd name="T4" fmla="*/ 131 w 443"/>
                  <a:gd name="T5" fmla="*/ 150 h 460"/>
                  <a:gd name="T6" fmla="*/ 126 w 443"/>
                  <a:gd name="T7" fmla="*/ 104 h 460"/>
                  <a:gd name="T8" fmla="*/ 97 w 443"/>
                  <a:gd name="T9" fmla="*/ 58 h 460"/>
                  <a:gd name="T10" fmla="*/ 114 w 443"/>
                  <a:gd name="T11" fmla="*/ 39 h 460"/>
                  <a:gd name="T12" fmla="*/ 145 w 443"/>
                  <a:gd name="T13" fmla="*/ 57 h 460"/>
                  <a:gd name="T14" fmla="*/ 145 w 443"/>
                  <a:gd name="T15" fmla="*/ 67 h 460"/>
                  <a:gd name="T16" fmla="*/ 145 w 443"/>
                  <a:gd name="T17" fmla="*/ 98 h 460"/>
                  <a:gd name="T18" fmla="*/ 202 w 443"/>
                  <a:gd name="T19" fmla="*/ 82 h 460"/>
                  <a:gd name="T20" fmla="*/ 199 w 443"/>
                  <a:gd name="T21" fmla="*/ 44 h 460"/>
                  <a:gd name="T22" fmla="*/ 162 w 443"/>
                  <a:gd name="T23" fmla="*/ 19 h 460"/>
                  <a:gd name="T24" fmla="*/ 184 w 443"/>
                  <a:gd name="T25" fmla="*/ 8 h 460"/>
                  <a:gd name="T26" fmla="*/ 225 w 443"/>
                  <a:gd name="T27" fmla="*/ 7 h 460"/>
                  <a:gd name="T28" fmla="*/ 267 w 443"/>
                  <a:gd name="T29" fmla="*/ 4 h 460"/>
                  <a:gd name="T30" fmla="*/ 240 w 443"/>
                  <a:gd name="T31" fmla="*/ 45 h 460"/>
                  <a:gd name="T32" fmla="*/ 232 w 443"/>
                  <a:gd name="T33" fmla="*/ 92 h 460"/>
                  <a:gd name="T34" fmla="*/ 253 w 443"/>
                  <a:gd name="T35" fmla="*/ 87 h 460"/>
                  <a:gd name="T36" fmla="*/ 267 w 443"/>
                  <a:gd name="T37" fmla="*/ 115 h 460"/>
                  <a:gd name="T38" fmla="*/ 306 w 443"/>
                  <a:gd name="T39" fmla="*/ 125 h 460"/>
                  <a:gd name="T40" fmla="*/ 341 w 443"/>
                  <a:gd name="T41" fmla="*/ 139 h 460"/>
                  <a:gd name="T42" fmla="*/ 349 w 443"/>
                  <a:gd name="T43" fmla="*/ 127 h 460"/>
                  <a:gd name="T44" fmla="*/ 377 w 443"/>
                  <a:gd name="T45" fmla="*/ 135 h 460"/>
                  <a:gd name="T46" fmla="*/ 421 w 443"/>
                  <a:gd name="T47" fmla="*/ 119 h 460"/>
                  <a:gd name="T48" fmla="*/ 427 w 443"/>
                  <a:gd name="T49" fmla="*/ 161 h 460"/>
                  <a:gd name="T50" fmla="*/ 384 w 443"/>
                  <a:gd name="T51" fmla="*/ 169 h 460"/>
                  <a:gd name="T52" fmla="*/ 385 w 443"/>
                  <a:gd name="T53" fmla="*/ 201 h 460"/>
                  <a:gd name="T54" fmla="*/ 383 w 443"/>
                  <a:gd name="T55" fmla="*/ 221 h 460"/>
                  <a:gd name="T56" fmla="*/ 387 w 443"/>
                  <a:gd name="T57" fmla="*/ 285 h 460"/>
                  <a:gd name="T58" fmla="*/ 385 w 443"/>
                  <a:gd name="T59" fmla="*/ 316 h 460"/>
                  <a:gd name="T60" fmla="*/ 369 w 443"/>
                  <a:gd name="T61" fmla="*/ 352 h 460"/>
                  <a:gd name="T62" fmla="*/ 360 w 443"/>
                  <a:gd name="T63" fmla="*/ 365 h 460"/>
                  <a:gd name="T64" fmla="*/ 355 w 443"/>
                  <a:gd name="T65" fmla="*/ 396 h 460"/>
                  <a:gd name="T66" fmla="*/ 306 w 443"/>
                  <a:gd name="T67" fmla="*/ 417 h 460"/>
                  <a:gd name="T68" fmla="*/ 287 w 443"/>
                  <a:gd name="T69" fmla="*/ 420 h 460"/>
                  <a:gd name="T70" fmla="*/ 264 w 443"/>
                  <a:gd name="T71" fmla="*/ 427 h 460"/>
                  <a:gd name="T72" fmla="*/ 253 w 443"/>
                  <a:gd name="T73" fmla="*/ 459 h 460"/>
                  <a:gd name="T74" fmla="*/ 242 w 443"/>
                  <a:gd name="T75" fmla="*/ 434 h 460"/>
                  <a:gd name="T76" fmla="*/ 215 w 443"/>
                  <a:gd name="T77" fmla="*/ 424 h 460"/>
                  <a:gd name="T78" fmla="*/ 184 w 443"/>
                  <a:gd name="T79" fmla="*/ 418 h 460"/>
                  <a:gd name="T80" fmla="*/ 128 w 443"/>
                  <a:gd name="T81" fmla="*/ 381 h 460"/>
                  <a:gd name="T82" fmla="*/ 87 w 443"/>
                  <a:gd name="T83" fmla="*/ 352 h 460"/>
                  <a:gd name="T84" fmla="*/ 75 w 443"/>
                  <a:gd name="T85" fmla="*/ 340 h 460"/>
                  <a:gd name="T86" fmla="*/ 67 w 443"/>
                  <a:gd name="T87" fmla="*/ 325 h 460"/>
                  <a:gd name="T88" fmla="*/ 46 w 443"/>
                  <a:gd name="T89" fmla="*/ 314 h 460"/>
                  <a:gd name="T90" fmla="*/ 51 w 443"/>
                  <a:gd name="T91" fmla="*/ 283 h 460"/>
                  <a:gd name="T92" fmla="*/ 29 w 443"/>
                  <a:gd name="T93" fmla="*/ 276 h 460"/>
                  <a:gd name="T94" fmla="*/ 47 w 443"/>
                  <a:gd name="T95" fmla="*/ 239 h 460"/>
                  <a:gd name="T96" fmla="*/ 21 w 443"/>
                  <a:gd name="T97" fmla="*/ 234 h 460"/>
                  <a:gd name="T98" fmla="*/ 32 w 443"/>
                  <a:gd name="T99" fmla="*/ 212 h 460"/>
                  <a:gd name="T100" fmla="*/ 54 w 443"/>
                  <a:gd name="T101" fmla="*/ 192 h 460"/>
                  <a:gd name="T102" fmla="*/ 39 w 443"/>
                  <a:gd name="T103" fmla="*/ 181 h 460"/>
                  <a:gd name="T104" fmla="*/ 20 w 443"/>
                  <a:gd name="T105" fmla="*/ 187 h 460"/>
                  <a:gd name="T106" fmla="*/ 17 w 443"/>
                  <a:gd name="T107" fmla="*/ 158 h 460"/>
                  <a:gd name="T108" fmla="*/ 34 w 443"/>
                  <a:gd name="T109" fmla="*/ 100 h 460"/>
                  <a:gd name="T110" fmla="*/ 56 w 443"/>
                  <a:gd name="T111" fmla="*/ 102 h 460"/>
                  <a:gd name="T112" fmla="*/ 72 w 443"/>
                  <a:gd name="T113" fmla="*/ 13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43" h="460">
                    <a:moveTo>
                      <a:pt x="72" y="130"/>
                    </a:moveTo>
                    <a:cubicBezTo>
                      <a:pt x="69" y="136"/>
                      <a:pt x="74" y="144"/>
                      <a:pt x="83" y="144"/>
                    </a:cubicBezTo>
                    <a:cubicBezTo>
                      <a:pt x="87" y="144"/>
                      <a:pt x="92" y="143"/>
                      <a:pt x="94" y="140"/>
                    </a:cubicBezTo>
                    <a:cubicBezTo>
                      <a:pt x="98" y="132"/>
                      <a:pt x="103" y="137"/>
                      <a:pt x="105" y="140"/>
                    </a:cubicBezTo>
                    <a:cubicBezTo>
                      <a:pt x="110" y="147"/>
                      <a:pt x="118" y="152"/>
                      <a:pt x="121" y="164"/>
                    </a:cubicBezTo>
                    <a:cubicBezTo>
                      <a:pt x="123" y="157"/>
                      <a:pt x="126" y="153"/>
                      <a:pt x="131" y="150"/>
                    </a:cubicBezTo>
                    <a:cubicBezTo>
                      <a:pt x="144" y="143"/>
                      <a:pt x="144" y="129"/>
                      <a:pt x="131" y="121"/>
                    </a:cubicBezTo>
                    <a:cubicBezTo>
                      <a:pt x="123" y="116"/>
                      <a:pt x="122" y="111"/>
                      <a:pt x="126" y="104"/>
                    </a:cubicBezTo>
                    <a:cubicBezTo>
                      <a:pt x="130" y="97"/>
                      <a:pt x="127" y="91"/>
                      <a:pt x="121" y="88"/>
                    </a:cubicBezTo>
                    <a:cubicBezTo>
                      <a:pt x="109" y="81"/>
                      <a:pt x="105" y="67"/>
                      <a:pt x="97" y="58"/>
                    </a:cubicBezTo>
                    <a:cubicBezTo>
                      <a:pt x="93" y="54"/>
                      <a:pt x="94" y="46"/>
                      <a:pt x="96" y="47"/>
                    </a:cubicBezTo>
                    <a:cubicBezTo>
                      <a:pt x="105" y="48"/>
                      <a:pt x="104" y="31"/>
                      <a:pt x="114" y="39"/>
                    </a:cubicBezTo>
                    <a:cubicBezTo>
                      <a:pt x="117" y="41"/>
                      <a:pt x="120" y="40"/>
                      <a:pt x="124" y="39"/>
                    </a:cubicBezTo>
                    <a:cubicBezTo>
                      <a:pt x="139" y="37"/>
                      <a:pt x="143" y="40"/>
                      <a:pt x="145" y="57"/>
                    </a:cubicBezTo>
                    <a:cubicBezTo>
                      <a:pt x="145" y="60"/>
                      <a:pt x="146" y="63"/>
                      <a:pt x="147" y="67"/>
                    </a:cubicBezTo>
                    <a:cubicBezTo>
                      <a:pt x="146" y="67"/>
                      <a:pt x="146" y="67"/>
                      <a:pt x="145" y="67"/>
                    </a:cubicBezTo>
                    <a:cubicBezTo>
                      <a:pt x="143" y="65"/>
                      <a:pt x="141" y="63"/>
                      <a:pt x="136" y="57"/>
                    </a:cubicBezTo>
                    <a:cubicBezTo>
                      <a:pt x="140" y="74"/>
                      <a:pt x="141" y="87"/>
                      <a:pt x="145" y="98"/>
                    </a:cubicBezTo>
                    <a:cubicBezTo>
                      <a:pt x="149" y="108"/>
                      <a:pt x="165" y="108"/>
                      <a:pt x="175" y="99"/>
                    </a:cubicBezTo>
                    <a:cubicBezTo>
                      <a:pt x="184" y="92"/>
                      <a:pt x="193" y="87"/>
                      <a:pt x="202" y="82"/>
                    </a:cubicBezTo>
                    <a:cubicBezTo>
                      <a:pt x="212" y="78"/>
                      <a:pt x="218" y="71"/>
                      <a:pt x="208" y="60"/>
                    </a:cubicBezTo>
                    <a:cubicBezTo>
                      <a:pt x="204" y="56"/>
                      <a:pt x="201" y="50"/>
                      <a:pt x="199" y="44"/>
                    </a:cubicBezTo>
                    <a:cubicBezTo>
                      <a:pt x="196" y="38"/>
                      <a:pt x="191" y="37"/>
                      <a:pt x="185" y="38"/>
                    </a:cubicBezTo>
                    <a:cubicBezTo>
                      <a:pt x="175" y="39"/>
                      <a:pt x="162" y="29"/>
                      <a:pt x="162" y="19"/>
                    </a:cubicBezTo>
                    <a:cubicBezTo>
                      <a:pt x="162" y="14"/>
                      <a:pt x="165" y="11"/>
                      <a:pt x="170" y="10"/>
                    </a:cubicBezTo>
                    <a:cubicBezTo>
                      <a:pt x="175" y="10"/>
                      <a:pt x="179" y="8"/>
                      <a:pt x="184" y="8"/>
                    </a:cubicBezTo>
                    <a:cubicBezTo>
                      <a:pt x="200" y="8"/>
                      <a:pt x="215" y="3"/>
                      <a:pt x="231" y="0"/>
                    </a:cubicBezTo>
                    <a:cubicBezTo>
                      <a:pt x="231" y="6"/>
                      <a:pt x="226" y="3"/>
                      <a:pt x="225" y="7"/>
                    </a:cubicBezTo>
                    <a:cubicBezTo>
                      <a:pt x="239" y="6"/>
                      <a:pt x="254" y="5"/>
                      <a:pt x="268" y="4"/>
                    </a:cubicBezTo>
                    <a:cubicBezTo>
                      <a:pt x="268" y="4"/>
                      <a:pt x="267" y="4"/>
                      <a:pt x="267" y="4"/>
                    </a:cubicBezTo>
                    <a:cubicBezTo>
                      <a:pt x="259" y="17"/>
                      <a:pt x="244" y="27"/>
                      <a:pt x="240" y="44"/>
                    </a:cubicBezTo>
                    <a:cubicBezTo>
                      <a:pt x="240" y="44"/>
                      <a:pt x="240" y="45"/>
                      <a:pt x="240" y="45"/>
                    </a:cubicBezTo>
                    <a:cubicBezTo>
                      <a:pt x="233" y="52"/>
                      <a:pt x="234" y="62"/>
                      <a:pt x="228" y="70"/>
                    </a:cubicBezTo>
                    <a:cubicBezTo>
                      <a:pt x="225" y="74"/>
                      <a:pt x="231" y="85"/>
                      <a:pt x="232" y="92"/>
                    </a:cubicBezTo>
                    <a:cubicBezTo>
                      <a:pt x="238" y="90"/>
                      <a:pt x="245" y="97"/>
                      <a:pt x="249" y="88"/>
                    </a:cubicBezTo>
                    <a:cubicBezTo>
                      <a:pt x="250" y="87"/>
                      <a:pt x="253" y="86"/>
                      <a:pt x="253" y="87"/>
                    </a:cubicBezTo>
                    <a:cubicBezTo>
                      <a:pt x="259" y="91"/>
                      <a:pt x="264" y="96"/>
                      <a:pt x="263" y="104"/>
                    </a:cubicBezTo>
                    <a:cubicBezTo>
                      <a:pt x="272" y="104"/>
                      <a:pt x="273" y="108"/>
                      <a:pt x="267" y="115"/>
                    </a:cubicBezTo>
                    <a:cubicBezTo>
                      <a:pt x="271" y="117"/>
                      <a:pt x="274" y="115"/>
                      <a:pt x="276" y="113"/>
                    </a:cubicBezTo>
                    <a:cubicBezTo>
                      <a:pt x="297" y="104"/>
                      <a:pt x="297" y="104"/>
                      <a:pt x="306" y="125"/>
                    </a:cubicBezTo>
                    <a:cubicBezTo>
                      <a:pt x="308" y="130"/>
                      <a:pt x="309" y="135"/>
                      <a:pt x="316" y="133"/>
                    </a:cubicBezTo>
                    <a:cubicBezTo>
                      <a:pt x="322" y="144"/>
                      <a:pt x="330" y="149"/>
                      <a:pt x="341" y="139"/>
                    </a:cubicBezTo>
                    <a:cubicBezTo>
                      <a:pt x="344" y="136"/>
                      <a:pt x="348" y="138"/>
                      <a:pt x="352" y="140"/>
                    </a:cubicBezTo>
                    <a:cubicBezTo>
                      <a:pt x="353" y="135"/>
                      <a:pt x="345" y="132"/>
                      <a:pt x="349" y="127"/>
                    </a:cubicBezTo>
                    <a:cubicBezTo>
                      <a:pt x="352" y="123"/>
                      <a:pt x="358" y="125"/>
                      <a:pt x="363" y="126"/>
                    </a:cubicBezTo>
                    <a:cubicBezTo>
                      <a:pt x="369" y="127"/>
                      <a:pt x="373" y="130"/>
                      <a:pt x="377" y="135"/>
                    </a:cubicBezTo>
                    <a:cubicBezTo>
                      <a:pt x="386" y="132"/>
                      <a:pt x="395" y="129"/>
                      <a:pt x="401" y="118"/>
                    </a:cubicBezTo>
                    <a:cubicBezTo>
                      <a:pt x="403" y="114"/>
                      <a:pt x="416" y="113"/>
                      <a:pt x="421" y="119"/>
                    </a:cubicBezTo>
                    <a:cubicBezTo>
                      <a:pt x="428" y="127"/>
                      <a:pt x="434" y="137"/>
                      <a:pt x="438" y="146"/>
                    </a:cubicBezTo>
                    <a:cubicBezTo>
                      <a:pt x="443" y="156"/>
                      <a:pt x="439" y="162"/>
                      <a:pt x="427" y="161"/>
                    </a:cubicBezTo>
                    <a:cubicBezTo>
                      <a:pt x="415" y="161"/>
                      <a:pt x="403" y="160"/>
                      <a:pt x="390" y="160"/>
                    </a:cubicBezTo>
                    <a:cubicBezTo>
                      <a:pt x="384" y="160"/>
                      <a:pt x="378" y="161"/>
                      <a:pt x="384" y="169"/>
                    </a:cubicBezTo>
                    <a:cubicBezTo>
                      <a:pt x="388" y="171"/>
                      <a:pt x="390" y="174"/>
                      <a:pt x="387" y="178"/>
                    </a:cubicBezTo>
                    <a:cubicBezTo>
                      <a:pt x="383" y="185"/>
                      <a:pt x="375" y="192"/>
                      <a:pt x="385" y="201"/>
                    </a:cubicBezTo>
                    <a:cubicBezTo>
                      <a:pt x="386" y="202"/>
                      <a:pt x="387" y="205"/>
                      <a:pt x="385" y="206"/>
                    </a:cubicBezTo>
                    <a:cubicBezTo>
                      <a:pt x="374" y="210"/>
                      <a:pt x="381" y="219"/>
                      <a:pt x="383" y="221"/>
                    </a:cubicBezTo>
                    <a:cubicBezTo>
                      <a:pt x="391" y="228"/>
                      <a:pt x="389" y="236"/>
                      <a:pt x="387" y="243"/>
                    </a:cubicBezTo>
                    <a:cubicBezTo>
                      <a:pt x="381" y="257"/>
                      <a:pt x="386" y="271"/>
                      <a:pt x="387" y="285"/>
                    </a:cubicBezTo>
                    <a:cubicBezTo>
                      <a:pt x="387" y="292"/>
                      <a:pt x="385" y="299"/>
                      <a:pt x="382" y="305"/>
                    </a:cubicBezTo>
                    <a:cubicBezTo>
                      <a:pt x="379" y="311"/>
                      <a:pt x="381" y="313"/>
                      <a:pt x="385" y="316"/>
                    </a:cubicBezTo>
                    <a:cubicBezTo>
                      <a:pt x="390" y="325"/>
                      <a:pt x="384" y="330"/>
                      <a:pt x="380" y="337"/>
                    </a:cubicBezTo>
                    <a:cubicBezTo>
                      <a:pt x="377" y="343"/>
                      <a:pt x="372" y="347"/>
                      <a:pt x="369" y="352"/>
                    </a:cubicBezTo>
                    <a:cubicBezTo>
                      <a:pt x="369" y="352"/>
                      <a:pt x="369" y="352"/>
                      <a:pt x="369" y="352"/>
                    </a:cubicBezTo>
                    <a:cubicBezTo>
                      <a:pt x="366" y="356"/>
                      <a:pt x="366" y="363"/>
                      <a:pt x="360" y="365"/>
                    </a:cubicBezTo>
                    <a:cubicBezTo>
                      <a:pt x="354" y="371"/>
                      <a:pt x="359" y="376"/>
                      <a:pt x="360" y="382"/>
                    </a:cubicBezTo>
                    <a:cubicBezTo>
                      <a:pt x="361" y="387"/>
                      <a:pt x="366" y="395"/>
                      <a:pt x="355" y="396"/>
                    </a:cubicBezTo>
                    <a:cubicBezTo>
                      <a:pt x="340" y="387"/>
                      <a:pt x="326" y="390"/>
                      <a:pt x="313" y="400"/>
                    </a:cubicBezTo>
                    <a:cubicBezTo>
                      <a:pt x="305" y="403"/>
                      <a:pt x="301" y="407"/>
                      <a:pt x="306" y="417"/>
                    </a:cubicBezTo>
                    <a:cubicBezTo>
                      <a:pt x="307" y="420"/>
                      <a:pt x="309" y="424"/>
                      <a:pt x="306" y="427"/>
                    </a:cubicBezTo>
                    <a:cubicBezTo>
                      <a:pt x="298" y="429"/>
                      <a:pt x="293" y="423"/>
                      <a:pt x="287" y="420"/>
                    </a:cubicBezTo>
                    <a:cubicBezTo>
                      <a:pt x="281" y="417"/>
                      <a:pt x="276" y="417"/>
                      <a:pt x="270" y="417"/>
                    </a:cubicBezTo>
                    <a:cubicBezTo>
                      <a:pt x="265" y="418"/>
                      <a:pt x="263" y="421"/>
                      <a:pt x="264" y="427"/>
                    </a:cubicBezTo>
                    <a:cubicBezTo>
                      <a:pt x="266" y="435"/>
                      <a:pt x="268" y="443"/>
                      <a:pt x="266" y="451"/>
                    </a:cubicBezTo>
                    <a:cubicBezTo>
                      <a:pt x="264" y="457"/>
                      <a:pt x="260" y="460"/>
                      <a:pt x="253" y="459"/>
                    </a:cubicBezTo>
                    <a:cubicBezTo>
                      <a:pt x="247" y="458"/>
                      <a:pt x="246" y="452"/>
                      <a:pt x="244" y="447"/>
                    </a:cubicBezTo>
                    <a:cubicBezTo>
                      <a:pt x="243" y="443"/>
                      <a:pt x="242" y="439"/>
                      <a:pt x="242" y="434"/>
                    </a:cubicBezTo>
                    <a:cubicBezTo>
                      <a:pt x="242" y="424"/>
                      <a:pt x="237" y="421"/>
                      <a:pt x="228" y="424"/>
                    </a:cubicBezTo>
                    <a:cubicBezTo>
                      <a:pt x="224" y="427"/>
                      <a:pt x="219" y="437"/>
                      <a:pt x="215" y="424"/>
                    </a:cubicBezTo>
                    <a:cubicBezTo>
                      <a:pt x="214" y="423"/>
                      <a:pt x="213" y="422"/>
                      <a:pt x="212" y="421"/>
                    </a:cubicBezTo>
                    <a:cubicBezTo>
                      <a:pt x="203" y="419"/>
                      <a:pt x="194" y="414"/>
                      <a:pt x="184" y="418"/>
                    </a:cubicBezTo>
                    <a:cubicBezTo>
                      <a:pt x="170" y="415"/>
                      <a:pt x="157" y="413"/>
                      <a:pt x="147" y="402"/>
                    </a:cubicBezTo>
                    <a:cubicBezTo>
                      <a:pt x="148" y="389"/>
                      <a:pt x="141" y="383"/>
                      <a:pt x="128" y="381"/>
                    </a:cubicBezTo>
                    <a:cubicBezTo>
                      <a:pt x="121" y="380"/>
                      <a:pt x="114" y="374"/>
                      <a:pt x="112" y="367"/>
                    </a:cubicBezTo>
                    <a:cubicBezTo>
                      <a:pt x="107" y="355"/>
                      <a:pt x="98" y="352"/>
                      <a:pt x="87" y="352"/>
                    </a:cubicBezTo>
                    <a:cubicBezTo>
                      <a:pt x="81" y="351"/>
                      <a:pt x="76" y="350"/>
                      <a:pt x="73" y="343"/>
                    </a:cubicBezTo>
                    <a:cubicBezTo>
                      <a:pt x="73" y="342"/>
                      <a:pt x="74" y="341"/>
                      <a:pt x="75" y="340"/>
                    </a:cubicBezTo>
                    <a:cubicBezTo>
                      <a:pt x="76" y="334"/>
                      <a:pt x="78" y="329"/>
                      <a:pt x="74" y="323"/>
                    </a:cubicBezTo>
                    <a:cubicBezTo>
                      <a:pt x="70" y="318"/>
                      <a:pt x="69" y="324"/>
                      <a:pt x="67" y="325"/>
                    </a:cubicBezTo>
                    <a:cubicBezTo>
                      <a:pt x="61" y="328"/>
                      <a:pt x="56" y="329"/>
                      <a:pt x="50" y="327"/>
                    </a:cubicBezTo>
                    <a:cubicBezTo>
                      <a:pt x="38" y="326"/>
                      <a:pt x="40" y="319"/>
                      <a:pt x="46" y="314"/>
                    </a:cubicBezTo>
                    <a:cubicBezTo>
                      <a:pt x="54" y="308"/>
                      <a:pt x="54" y="301"/>
                      <a:pt x="51" y="293"/>
                    </a:cubicBezTo>
                    <a:cubicBezTo>
                      <a:pt x="51" y="289"/>
                      <a:pt x="51" y="286"/>
                      <a:pt x="51" y="283"/>
                    </a:cubicBezTo>
                    <a:cubicBezTo>
                      <a:pt x="48" y="276"/>
                      <a:pt x="48" y="275"/>
                      <a:pt x="41" y="277"/>
                    </a:cubicBezTo>
                    <a:cubicBezTo>
                      <a:pt x="37" y="277"/>
                      <a:pt x="33" y="277"/>
                      <a:pt x="29" y="276"/>
                    </a:cubicBezTo>
                    <a:cubicBezTo>
                      <a:pt x="23" y="269"/>
                      <a:pt x="30" y="267"/>
                      <a:pt x="34" y="264"/>
                    </a:cubicBezTo>
                    <a:cubicBezTo>
                      <a:pt x="41" y="257"/>
                      <a:pt x="46" y="249"/>
                      <a:pt x="47" y="239"/>
                    </a:cubicBezTo>
                    <a:cubicBezTo>
                      <a:pt x="47" y="230"/>
                      <a:pt x="43" y="242"/>
                      <a:pt x="42" y="238"/>
                    </a:cubicBezTo>
                    <a:cubicBezTo>
                      <a:pt x="35" y="237"/>
                      <a:pt x="28" y="235"/>
                      <a:pt x="21" y="234"/>
                    </a:cubicBezTo>
                    <a:cubicBezTo>
                      <a:pt x="14" y="234"/>
                      <a:pt x="9" y="230"/>
                      <a:pt x="9" y="222"/>
                    </a:cubicBezTo>
                    <a:cubicBezTo>
                      <a:pt x="12" y="208"/>
                      <a:pt x="22" y="211"/>
                      <a:pt x="32" y="212"/>
                    </a:cubicBezTo>
                    <a:cubicBezTo>
                      <a:pt x="51" y="215"/>
                      <a:pt x="48" y="219"/>
                      <a:pt x="52" y="198"/>
                    </a:cubicBezTo>
                    <a:cubicBezTo>
                      <a:pt x="53" y="196"/>
                      <a:pt x="53" y="194"/>
                      <a:pt x="54" y="192"/>
                    </a:cubicBezTo>
                    <a:cubicBezTo>
                      <a:pt x="56" y="187"/>
                      <a:pt x="57" y="182"/>
                      <a:pt x="52" y="179"/>
                    </a:cubicBezTo>
                    <a:cubicBezTo>
                      <a:pt x="47" y="175"/>
                      <a:pt x="43" y="178"/>
                      <a:pt x="39" y="181"/>
                    </a:cubicBezTo>
                    <a:cubicBezTo>
                      <a:pt x="37" y="182"/>
                      <a:pt x="36" y="184"/>
                      <a:pt x="35" y="185"/>
                    </a:cubicBezTo>
                    <a:cubicBezTo>
                      <a:pt x="30" y="189"/>
                      <a:pt x="25" y="191"/>
                      <a:pt x="20" y="187"/>
                    </a:cubicBezTo>
                    <a:cubicBezTo>
                      <a:pt x="14" y="181"/>
                      <a:pt x="18" y="176"/>
                      <a:pt x="22" y="172"/>
                    </a:cubicBezTo>
                    <a:cubicBezTo>
                      <a:pt x="27" y="165"/>
                      <a:pt x="23" y="161"/>
                      <a:pt x="17" y="158"/>
                    </a:cubicBezTo>
                    <a:cubicBezTo>
                      <a:pt x="1" y="150"/>
                      <a:pt x="0" y="140"/>
                      <a:pt x="16" y="130"/>
                    </a:cubicBezTo>
                    <a:cubicBezTo>
                      <a:pt x="27" y="123"/>
                      <a:pt x="34" y="114"/>
                      <a:pt x="34" y="100"/>
                    </a:cubicBezTo>
                    <a:cubicBezTo>
                      <a:pt x="34" y="90"/>
                      <a:pt x="45" y="88"/>
                      <a:pt x="51" y="87"/>
                    </a:cubicBezTo>
                    <a:cubicBezTo>
                      <a:pt x="62" y="87"/>
                      <a:pt x="60" y="94"/>
                      <a:pt x="56" y="102"/>
                    </a:cubicBezTo>
                    <a:cubicBezTo>
                      <a:pt x="49" y="119"/>
                      <a:pt x="52" y="124"/>
                      <a:pt x="69" y="124"/>
                    </a:cubicBezTo>
                    <a:cubicBezTo>
                      <a:pt x="72" y="125"/>
                      <a:pt x="73" y="127"/>
                      <a:pt x="72" y="130"/>
                    </a:cubicBezTo>
                    <a:close/>
                  </a:path>
                </a:pathLst>
              </a:custGeom>
              <a:solidFill>
                <a:srgbClr val="FAFC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0"/>
              <p:cNvSpPr>
                <a:spLocks/>
              </p:cNvSpPr>
              <p:nvPr/>
            </p:nvSpPr>
            <p:spPr bwMode="auto">
              <a:xfrm>
                <a:off x="2244" y="1979"/>
                <a:ext cx="143" cy="148"/>
              </a:xfrm>
              <a:custGeom>
                <a:avLst/>
                <a:gdLst>
                  <a:gd name="T0" fmla="*/ 62 w 77"/>
                  <a:gd name="T1" fmla="*/ 56 h 75"/>
                  <a:gd name="T2" fmla="*/ 35 w 77"/>
                  <a:gd name="T3" fmla="*/ 49 h 75"/>
                  <a:gd name="T4" fmla="*/ 40 w 77"/>
                  <a:gd name="T5" fmla="*/ 55 h 75"/>
                  <a:gd name="T6" fmla="*/ 44 w 77"/>
                  <a:gd name="T7" fmla="*/ 66 h 75"/>
                  <a:gd name="T8" fmla="*/ 35 w 77"/>
                  <a:gd name="T9" fmla="*/ 64 h 75"/>
                  <a:gd name="T10" fmla="*/ 25 w 77"/>
                  <a:gd name="T11" fmla="*/ 63 h 75"/>
                  <a:gd name="T12" fmla="*/ 1 w 77"/>
                  <a:gd name="T13" fmla="*/ 54 h 75"/>
                  <a:gd name="T14" fmla="*/ 16 w 77"/>
                  <a:gd name="T15" fmla="*/ 56 h 75"/>
                  <a:gd name="T16" fmla="*/ 4 w 77"/>
                  <a:gd name="T17" fmla="*/ 45 h 75"/>
                  <a:gd name="T18" fmla="*/ 3 w 77"/>
                  <a:gd name="T19" fmla="*/ 36 h 75"/>
                  <a:gd name="T20" fmla="*/ 19 w 77"/>
                  <a:gd name="T21" fmla="*/ 39 h 75"/>
                  <a:gd name="T22" fmla="*/ 12 w 77"/>
                  <a:gd name="T23" fmla="*/ 27 h 75"/>
                  <a:gd name="T24" fmla="*/ 6 w 77"/>
                  <a:gd name="T25" fmla="*/ 17 h 75"/>
                  <a:gd name="T26" fmla="*/ 30 w 77"/>
                  <a:gd name="T27" fmla="*/ 3 h 75"/>
                  <a:gd name="T28" fmla="*/ 49 w 77"/>
                  <a:gd name="T29" fmla="*/ 2 h 75"/>
                  <a:gd name="T30" fmla="*/ 64 w 77"/>
                  <a:gd name="T31" fmla="*/ 7 h 75"/>
                  <a:gd name="T32" fmla="*/ 67 w 77"/>
                  <a:gd name="T33" fmla="*/ 13 h 75"/>
                  <a:gd name="T34" fmla="*/ 67 w 77"/>
                  <a:gd name="T35" fmla="*/ 21 h 75"/>
                  <a:gd name="T36" fmla="*/ 65 w 77"/>
                  <a:gd name="T37" fmla="*/ 35 h 75"/>
                  <a:gd name="T38" fmla="*/ 62 w 77"/>
                  <a:gd name="T39" fmla="*/ 44 h 75"/>
                  <a:gd name="T40" fmla="*/ 62 w 77"/>
                  <a:gd name="T41" fmla="*/ 5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75">
                    <a:moveTo>
                      <a:pt x="62" y="56"/>
                    </a:moveTo>
                    <a:cubicBezTo>
                      <a:pt x="53" y="53"/>
                      <a:pt x="45" y="47"/>
                      <a:pt x="35" y="49"/>
                    </a:cubicBezTo>
                    <a:cubicBezTo>
                      <a:pt x="33" y="54"/>
                      <a:pt x="38" y="54"/>
                      <a:pt x="40" y="55"/>
                    </a:cubicBezTo>
                    <a:cubicBezTo>
                      <a:pt x="44" y="57"/>
                      <a:pt x="47" y="61"/>
                      <a:pt x="44" y="66"/>
                    </a:cubicBezTo>
                    <a:cubicBezTo>
                      <a:pt x="41" y="71"/>
                      <a:pt x="38" y="66"/>
                      <a:pt x="35" y="64"/>
                    </a:cubicBezTo>
                    <a:cubicBezTo>
                      <a:pt x="32" y="61"/>
                      <a:pt x="30" y="60"/>
                      <a:pt x="25" y="63"/>
                    </a:cubicBezTo>
                    <a:cubicBezTo>
                      <a:pt x="8" y="75"/>
                      <a:pt x="8" y="75"/>
                      <a:pt x="1" y="54"/>
                    </a:cubicBezTo>
                    <a:cubicBezTo>
                      <a:pt x="6" y="52"/>
                      <a:pt x="14" y="62"/>
                      <a:pt x="16" y="56"/>
                    </a:cubicBezTo>
                    <a:cubicBezTo>
                      <a:pt x="19" y="49"/>
                      <a:pt x="7" y="49"/>
                      <a:pt x="4" y="45"/>
                    </a:cubicBezTo>
                    <a:cubicBezTo>
                      <a:pt x="1" y="42"/>
                      <a:pt x="0" y="38"/>
                      <a:pt x="3" y="36"/>
                    </a:cubicBezTo>
                    <a:cubicBezTo>
                      <a:pt x="9" y="31"/>
                      <a:pt x="14" y="39"/>
                      <a:pt x="19" y="39"/>
                    </a:cubicBezTo>
                    <a:cubicBezTo>
                      <a:pt x="9" y="39"/>
                      <a:pt x="19" y="28"/>
                      <a:pt x="12" y="27"/>
                    </a:cubicBezTo>
                    <a:cubicBezTo>
                      <a:pt x="8" y="25"/>
                      <a:pt x="4" y="23"/>
                      <a:pt x="6" y="17"/>
                    </a:cubicBezTo>
                    <a:cubicBezTo>
                      <a:pt x="18" y="19"/>
                      <a:pt x="24" y="12"/>
                      <a:pt x="30" y="3"/>
                    </a:cubicBezTo>
                    <a:cubicBezTo>
                      <a:pt x="33" y="0"/>
                      <a:pt x="43" y="2"/>
                      <a:pt x="49" y="2"/>
                    </a:cubicBezTo>
                    <a:cubicBezTo>
                      <a:pt x="54" y="3"/>
                      <a:pt x="57" y="11"/>
                      <a:pt x="64" y="7"/>
                    </a:cubicBezTo>
                    <a:cubicBezTo>
                      <a:pt x="67" y="5"/>
                      <a:pt x="68" y="11"/>
                      <a:pt x="67" y="13"/>
                    </a:cubicBezTo>
                    <a:cubicBezTo>
                      <a:pt x="65" y="16"/>
                      <a:pt x="64" y="18"/>
                      <a:pt x="67" y="21"/>
                    </a:cubicBezTo>
                    <a:cubicBezTo>
                      <a:pt x="77" y="27"/>
                      <a:pt x="73" y="31"/>
                      <a:pt x="65" y="35"/>
                    </a:cubicBezTo>
                    <a:cubicBezTo>
                      <a:pt x="60" y="37"/>
                      <a:pt x="57" y="38"/>
                      <a:pt x="62" y="44"/>
                    </a:cubicBezTo>
                    <a:cubicBezTo>
                      <a:pt x="65" y="47"/>
                      <a:pt x="65" y="52"/>
                      <a:pt x="62" y="56"/>
                    </a:cubicBezTo>
                    <a:close/>
                  </a:path>
                </a:pathLst>
              </a:custGeom>
              <a:solidFill>
                <a:srgbClr val="163F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1"/>
              <p:cNvSpPr>
                <a:spLocks/>
              </p:cNvSpPr>
              <p:nvPr/>
            </p:nvSpPr>
            <p:spPr bwMode="auto">
              <a:xfrm>
                <a:off x="1775" y="1960"/>
                <a:ext cx="134" cy="153"/>
              </a:xfrm>
              <a:custGeom>
                <a:avLst/>
                <a:gdLst>
                  <a:gd name="T0" fmla="*/ 10 w 72"/>
                  <a:gd name="T1" fmla="*/ 61 h 78"/>
                  <a:gd name="T2" fmla="*/ 7 w 72"/>
                  <a:gd name="T3" fmla="*/ 55 h 78"/>
                  <a:gd name="T4" fmla="*/ 6 w 72"/>
                  <a:gd name="T5" fmla="*/ 43 h 78"/>
                  <a:gd name="T6" fmla="*/ 4 w 72"/>
                  <a:gd name="T7" fmla="*/ 19 h 78"/>
                  <a:gd name="T8" fmla="*/ 3 w 72"/>
                  <a:gd name="T9" fmla="*/ 10 h 78"/>
                  <a:gd name="T10" fmla="*/ 13 w 72"/>
                  <a:gd name="T11" fmla="*/ 9 h 78"/>
                  <a:gd name="T12" fmla="*/ 26 w 72"/>
                  <a:gd name="T13" fmla="*/ 7 h 78"/>
                  <a:gd name="T14" fmla="*/ 37 w 72"/>
                  <a:gd name="T15" fmla="*/ 1 h 78"/>
                  <a:gd name="T16" fmla="*/ 43 w 72"/>
                  <a:gd name="T17" fmla="*/ 11 h 78"/>
                  <a:gd name="T18" fmla="*/ 43 w 72"/>
                  <a:gd name="T19" fmla="*/ 36 h 78"/>
                  <a:gd name="T20" fmla="*/ 49 w 72"/>
                  <a:gd name="T21" fmla="*/ 47 h 78"/>
                  <a:gd name="T22" fmla="*/ 68 w 72"/>
                  <a:gd name="T23" fmla="*/ 68 h 78"/>
                  <a:gd name="T24" fmla="*/ 69 w 72"/>
                  <a:gd name="T25" fmla="*/ 76 h 78"/>
                  <a:gd name="T26" fmla="*/ 61 w 72"/>
                  <a:gd name="T27" fmla="*/ 75 h 78"/>
                  <a:gd name="T28" fmla="*/ 34 w 72"/>
                  <a:gd name="T29" fmla="*/ 51 h 78"/>
                  <a:gd name="T30" fmla="*/ 10 w 72"/>
                  <a:gd name="T31" fmla="*/ 6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2" h="78">
                    <a:moveTo>
                      <a:pt x="10" y="61"/>
                    </a:moveTo>
                    <a:cubicBezTo>
                      <a:pt x="9" y="59"/>
                      <a:pt x="8" y="57"/>
                      <a:pt x="7" y="55"/>
                    </a:cubicBezTo>
                    <a:cubicBezTo>
                      <a:pt x="5" y="51"/>
                      <a:pt x="2" y="48"/>
                      <a:pt x="6" y="43"/>
                    </a:cubicBezTo>
                    <a:cubicBezTo>
                      <a:pt x="13" y="35"/>
                      <a:pt x="14" y="26"/>
                      <a:pt x="4" y="19"/>
                    </a:cubicBezTo>
                    <a:cubicBezTo>
                      <a:pt x="0" y="17"/>
                      <a:pt x="0" y="13"/>
                      <a:pt x="3" y="10"/>
                    </a:cubicBezTo>
                    <a:cubicBezTo>
                      <a:pt x="6" y="6"/>
                      <a:pt x="9" y="5"/>
                      <a:pt x="13" y="9"/>
                    </a:cubicBezTo>
                    <a:cubicBezTo>
                      <a:pt x="19" y="16"/>
                      <a:pt x="23" y="14"/>
                      <a:pt x="26" y="7"/>
                    </a:cubicBezTo>
                    <a:cubicBezTo>
                      <a:pt x="28" y="2"/>
                      <a:pt x="32" y="0"/>
                      <a:pt x="37" y="1"/>
                    </a:cubicBezTo>
                    <a:cubicBezTo>
                      <a:pt x="43" y="2"/>
                      <a:pt x="41" y="6"/>
                      <a:pt x="43" y="11"/>
                    </a:cubicBezTo>
                    <a:cubicBezTo>
                      <a:pt x="45" y="19"/>
                      <a:pt x="50" y="27"/>
                      <a:pt x="43" y="36"/>
                    </a:cubicBezTo>
                    <a:cubicBezTo>
                      <a:pt x="40" y="40"/>
                      <a:pt x="46" y="43"/>
                      <a:pt x="49" y="47"/>
                    </a:cubicBezTo>
                    <a:cubicBezTo>
                      <a:pt x="55" y="54"/>
                      <a:pt x="62" y="61"/>
                      <a:pt x="68" y="68"/>
                    </a:cubicBezTo>
                    <a:cubicBezTo>
                      <a:pt x="69" y="70"/>
                      <a:pt x="72" y="73"/>
                      <a:pt x="69" y="76"/>
                    </a:cubicBezTo>
                    <a:cubicBezTo>
                      <a:pt x="66" y="78"/>
                      <a:pt x="63" y="77"/>
                      <a:pt x="61" y="75"/>
                    </a:cubicBezTo>
                    <a:cubicBezTo>
                      <a:pt x="52" y="67"/>
                      <a:pt x="44" y="59"/>
                      <a:pt x="34" y="51"/>
                    </a:cubicBezTo>
                    <a:cubicBezTo>
                      <a:pt x="31" y="68"/>
                      <a:pt x="23" y="71"/>
                      <a:pt x="10" y="61"/>
                    </a:cubicBezTo>
                    <a:close/>
                  </a:path>
                </a:pathLst>
              </a:custGeom>
              <a:solidFill>
                <a:srgbClr val="143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22"/>
              <p:cNvSpPr>
                <a:spLocks/>
              </p:cNvSpPr>
              <p:nvPr/>
            </p:nvSpPr>
            <p:spPr bwMode="auto">
              <a:xfrm>
                <a:off x="2086" y="1871"/>
                <a:ext cx="130" cy="156"/>
              </a:xfrm>
              <a:custGeom>
                <a:avLst/>
                <a:gdLst>
                  <a:gd name="T0" fmla="*/ 10 w 70"/>
                  <a:gd name="T1" fmla="*/ 21 h 79"/>
                  <a:gd name="T2" fmla="*/ 11 w 70"/>
                  <a:gd name="T3" fmla="*/ 21 h 79"/>
                  <a:gd name="T4" fmla="*/ 10 w 70"/>
                  <a:gd name="T5" fmla="*/ 20 h 79"/>
                  <a:gd name="T6" fmla="*/ 16 w 70"/>
                  <a:gd name="T7" fmla="*/ 15 h 79"/>
                  <a:gd name="T8" fmla="*/ 37 w 70"/>
                  <a:gd name="T9" fmla="*/ 5 h 79"/>
                  <a:gd name="T10" fmla="*/ 44 w 70"/>
                  <a:gd name="T11" fmla="*/ 2 h 79"/>
                  <a:gd name="T12" fmla="*/ 62 w 70"/>
                  <a:gd name="T13" fmla="*/ 24 h 79"/>
                  <a:gd name="T14" fmla="*/ 54 w 70"/>
                  <a:gd name="T15" fmla="*/ 29 h 79"/>
                  <a:gd name="T16" fmla="*/ 46 w 70"/>
                  <a:gd name="T17" fmla="*/ 46 h 79"/>
                  <a:gd name="T18" fmla="*/ 70 w 70"/>
                  <a:gd name="T19" fmla="*/ 73 h 79"/>
                  <a:gd name="T20" fmla="*/ 35 w 70"/>
                  <a:gd name="T21" fmla="*/ 43 h 79"/>
                  <a:gd name="T22" fmla="*/ 19 w 70"/>
                  <a:gd name="T23" fmla="*/ 55 h 79"/>
                  <a:gd name="T24" fmla="*/ 0 w 70"/>
                  <a:gd name="T25" fmla="*/ 47 h 79"/>
                  <a:gd name="T26" fmla="*/ 19 w 70"/>
                  <a:gd name="T27" fmla="*/ 43 h 79"/>
                  <a:gd name="T28" fmla="*/ 25 w 70"/>
                  <a:gd name="T29" fmla="*/ 35 h 79"/>
                  <a:gd name="T30" fmla="*/ 18 w 70"/>
                  <a:gd name="T31" fmla="*/ 31 h 79"/>
                  <a:gd name="T32" fmla="*/ 10 w 70"/>
                  <a:gd name="T33" fmla="*/ 2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79">
                    <a:moveTo>
                      <a:pt x="10" y="21"/>
                    </a:move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8"/>
                      <a:pt x="14" y="15"/>
                      <a:pt x="16" y="15"/>
                    </a:cubicBezTo>
                    <a:cubicBezTo>
                      <a:pt x="26" y="18"/>
                      <a:pt x="35" y="20"/>
                      <a:pt x="37" y="5"/>
                    </a:cubicBezTo>
                    <a:cubicBezTo>
                      <a:pt x="37" y="3"/>
                      <a:pt x="43" y="0"/>
                      <a:pt x="44" y="2"/>
                    </a:cubicBezTo>
                    <a:cubicBezTo>
                      <a:pt x="50" y="10"/>
                      <a:pt x="51" y="20"/>
                      <a:pt x="62" y="24"/>
                    </a:cubicBezTo>
                    <a:cubicBezTo>
                      <a:pt x="64" y="25"/>
                      <a:pt x="57" y="29"/>
                      <a:pt x="54" y="29"/>
                    </a:cubicBezTo>
                    <a:cubicBezTo>
                      <a:pt x="40" y="30"/>
                      <a:pt x="42" y="37"/>
                      <a:pt x="46" y="46"/>
                    </a:cubicBezTo>
                    <a:cubicBezTo>
                      <a:pt x="52" y="57"/>
                      <a:pt x="59" y="67"/>
                      <a:pt x="70" y="73"/>
                    </a:cubicBezTo>
                    <a:cubicBezTo>
                      <a:pt x="51" y="79"/>
                      <a:pt x="48" y="77"/>
                      <a:pt x="35" y="43"/>
                    </a:cubicBezTo>
                    <a:cubicBezTo>
                      <a:pt x="28" y="45"/>
                      <a:pt x="25" y="52"/>
                      <a:pt x="19" y="55"/>
                    </a:cubicBezTo>
                    <a:cubicBezTo>
                      <a:pt x="10" y="60"/>
                      <a:pt x="7" y="51"/>
                      <a:pt x="0" y="47"/>
                    </a:cubicBezTo>
                    <a:cubicBezTo>
                      <a:pt x="8" y="45"/>
                      <a:pt x="14" y="46"/>
                      <a:pt x="19" y="43"/>
                    </a:cubicBezTo>
                    <a:cubicBezTo>
                      <a:pt x="22" y="41"/>
                      <a:pt x="25" y="39"/>
                      <a:pt x="25" y="35"/>
                    </a:cubicBezTo>
                    <a:cubicBezTo>
                      <a:pt x="25" y="30"/>
                      <a:pt x="21" y="32"/>
                      <a:pt x="18" y="31"/>
                    </a:cubicBezTo>
                    <a:cubicBezTo>
                      <a:pt x="12" y="30"/>
                      <a:pt x="13" y="25"/>
                      <a:pt x="10" y="21"/>
                    </a:cubicBezTo>
                    <a:close/>
                  </a:path>
                </a:pathLst>
              </a:custGeom>
              <a:solidFill>
                <a:srgbClr val="163B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23"/>
              <p:cNvSpPr>
                <a:spLocks/>
              </p:cNvSpPr>
              <p:nvPr/>
            </p:nvSpPr>
            <p:spPr bwMode="auto">
              <a:xfrm>
                <a:off x="1927" y="1889"/>
                <a:ext cx="108" cy="128"/>
              </a:xfrm>
              <a:custGeom>
                <a:avLst/>
                <a:gdLst>
                  <a:gd name="T0" fmla="*/ 1 w 58"/>
                  <a:gd name="T1" fmla="*/ 34 h 65"/>
                  <a:gd name="T2" fmla="*/ 3 w 58"/>
                  <a:gd name="T3" fmla="*/ 34 h 65"/>
                  <a:gd name="T4" fmla="*/ 19 w 58"/>
                  <a:gd name="T5" fmla="*/ 41 h 65"/>
                  <a:gd name="T6" fmla="*/ 13 w 58"/>
                  <a:gd name="T7" fmla="*/ 24 h 65"/>
                  <a:gd name="T8" fmla="*/ 10 w 58"/>
                  <a:gd name="T9" fmla="*/ 19 h 65"/>
                  <a:gd name="T10" fmla="*/ 12 w 58"/>
                  <a:gd name="T11" fmla="*/ 3 h 65"/>
                  <a:gd name="T12" fmla="*/ 24 w 58"/>
                  <a:gd name="T13" fmla="*/ 13 h 65"/>
                  <a:gd name="T14" fmla="*/ 27 w 58"/>
                  <a:gd name="T15" fmla="*/ 21 h 65"/>
                  <a:gd name="T16" fmla="*/ 34 w 58"/>
                  <a:gd name="T17" fmla="*/ 33 h 65"/>
                  <a:gd name="T18" fmla="*/ 39 w 58"/>
                  <a:gd name="T19" fmla="*/ 20 h 65"/>
                  <a:gd name="T20" fmla="*/ 50 w 58"/>
                  <a:gd name="T21" fmla="*/ 17 h 65"/>
                  <a:gd name="T22" fmla="*/ 55 w 58"/>
                  <a:gd name="T23" fmla="*/ 42 h 65"/>
                  <a:gd name="T24" fmla="*/ 50 w 58"/>
                  <a:gd name="T25" fmla="*/ 46 h 65"/>
                  <a:gd name="T26" fmla="*/ 22 w 58"/>
                  <a:gd name="T27" fmla="*/ 57 h 65"/>
                  <a:gd name="T28" fmla="*/ 13 w 58"/>
                  <a:gd name="T29" fmla="*/ 63 h 65"/>
                  <a:gd name="T30" fmla="*/ 5 w 58"/>
                  <a:gd name="T31" fmla="*/ 53 h 65"/>
                  <a:gd name="T32" fmla="*/ 1 w 58"/>
                  <a:gd name="T33" fmla="*/ 3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" h="65">
                    <a:moveTo>
                      <a:pt x="1" y="34"/>
                    </a:moveTo>
                    <a:cubicBezTo>
                      <a:pt x="2" y="35"/>
                      <a:pt x="3" y="35"/>
                      <a:pt x="3" y="34"/>
                    </a:cubicBezTo>
                    <a:cubicBezTo>
                      <a:pt x="9" y="35"/>
                      <a:pt x="12" y="48"/>
                      <a:pt x="19" y="41"/>
                    </a:cubicBezTo>
                    <a:cubicBezTo>
                      <a:pt x="23" y="38"/>
                      <a:pt x="17" y="29"/>
                      <a:pt x="13" y="24"/>
                    </a:cubicBezTo>
                    <a:cubicBezTo>
                      <a:pt x="12" y="22"/>
                      <a:pt x="11" y="20"/>
                      <a:pt x="10" y="19"/>
                    </a:cubicBezTo>
                    <a:cubicBezTo>
                      <a:pt x="10" y="13"/>
                      <a:pt x="4" y="6"/>
                      <a:pt x="12" y="3"/>
                    </a:cubicBezTo>
                    <a:cubicBezTo>
                      <a:pt x="19" y="0"/>
                      <a:pt x="22" y="7"/>
                      <a:pt x="24" y="13"/>
                    </a:cubicBezTo>
                    <a:cubicBezTo>
                      <a:pt x="24" y="16"/>
                      <a:pt x="25" y="19"/>
                      <a:pt x="27" y="21"/>
                    </a:cubicBezTo>
                    <a:cubicBezTo>
                      <a:pt x="29" y="26"/>
                      <a:pt x="29" y="33"/>
                      <a:pt x="34" y="33"/>
                    </a:cubicBezTo>
                    <a:cubicBezTo>
                      <a:pt x="40" y="32"/>
                      <a:pt x="39" y="25"/>
                      <a:pt x="39" y="20"/>
                    </a:cubicBezTo>
                    <a:cubicBezTo>
                      <a:pt x="40" y="12"/>
                      <a:pt x="47" y="13"/>
                      <a:pt x="50" y="17"/>
                    </a:cubicBezTo>
                    <a:cubicBezTo>
                      <a:pt x="54" y="24"/>
                      <a:pt x="58" y="33"/>
                      <a:pt x="55" y="42"/>
                    </a:cubicBezTo>
                    <a:cubicBezTo>
                      <a:pt x="54" y="45"/>
                      <a:pt x="52" y="48"/>
                      <a:pt x="50" y="46"/>
                    </a:cubicBezTo>
                    <a:cubicBezTo>
                      <a:pt x="33" y="30"/>
                      <a:pt x="32" y="55"/>
                      <a:pt x="22" y="57"/>
                    </a:cubicBezTo>
                    <a:cubicBezTo>
                      <a:pt x="19" y="58"/>
                      <a:pt x="18" y="65"/>
                      <a:pt x="13" y="63"/>
                    </a:cubicBezTo>
                    <a:cubicBezTo>
                      <a:pt x="8" y="62"/>
                      <a:pt x="5" y="58"/>
                      <a:pt x="5" y="53"/>
                    </a:cubicBezTo>
                    <a:cubicBezTo>
                      <a:pt x="5" y="47"/>
                      <a:pt x="0" y="41"/>
                      <a:pt x="1" y="34"/>
                    </a:cubicBezTo>
                    <a:close/>
                  </a:path>
                </a:pathLst>
              </a:custGeom>
              <a:solidFill>
                <a:srgbClr val="1E3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24"/>
              <p:cNvSpPr>
                <a:spLocks/>
              </p:cNvSpPr>
              <p:nvPr/>
            </p:nvSpPr>
            <p:spPr bwMode="auto">
              <a:xfrm>
                <a:off x="1896" y="2614"/>
                <a:ext cx="146" cy="122"/>
              </a:xfrm>
              <a:custGeom>
                <a:avLst/>
                <a:gdLst>
                  <a:gd name="T0" fmla="*/ 20 w 79"/>
                  <a:gd name="T1" fmla="*/ 0 h 62"/>
                  <a:gd name="T2" fmla="*/ 58 w 79"/>
                  <a:gd name="T3" fmla="*/ 13 h 62"/>
                  <a:gd name="T4" fmla="*/ 77 w 79"/>
                  <a:gd name="T5" fmla="*/ 39 h 62"/>
                  <a:gd name="T6" fmla="*/ 78 w 79"/>
                  <a:gd name="T7" fmla="*/ 47 h 62"/>
                  <a:gd name="T8" fmla="*/ 76 w 79"/>
                  <a:gd name="T9" fmla="*/ 61 h 62"/>
                  <a:gd name="T10" fmla="*/ 74 w 79"/>
                  <a:gd name="T11" fmla="*/ 62 h 62"/>
                  <a:gd name="T12" fmla="*/ 56 w 79"/>
                  <a:gd name="T13" fmla="*/ 29 h 62"/>
                  <a:gd name="T14" fmla="*/ 50 w 79"/>
                  <a:gd name="T15" fmla="*/ 25 h 62"/>
                  <a:gd name="T16" fmla="*/ 44 w 79"/>
                  <a:gd name="T17" fmla="*/ 20 h 62"/>
                  <a:gd name="T18" fmla="*/ 40 w 79"/>
                  <a:gd name="T19" fmla="*/ 17 h 62"/>
                  <a:gd name="T20" fmla="*/ 30 w 79"/>
                  <a:gd name="T21" fmla="*/ 10 h 62"/>
                  <a:gd name="T22" fmla="*/ 24 w 79"/>
                  <a:gd name="T23" fmla="*/ 20 h 62"/>
                  <a:gd name="T24" fmla="*/ 16 w 79"/>
                  <a:gd name="T25" fmla="*/ 34 h 62"/>
                  <a:gd name="T26" fmla="*/ 11 w 79"/>
                  <a:gd name="T27" fmla="*/ 43 h 62"/>
                  <a:gd name="T28" fmla="*/ 0 w 79"/>
                  <a:gd name="T29" fmla="*/ 40 h 62"/>
                  <a:gd name="T30" fmla="*/ 14 w 79"/>
                  <a:gd name="T31" fmla="*/ 3 h 62"/>
                  <a:gd name="T32" fmla="*/ 17 w 79"/>
                  <a:gd name="T33" fmla="*/ 1 h 62"/>
                  <a:gd name="T34" fmla="*/ 20 w 79"/>
                  <a:gd name="T3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62">
                    <a:moveTo>
                      <a:pt x="20" y="0"/>
                    </a:moveTo>
                    <a:cubicBezTo>
                      <a:pt x="32" y="6"/>
                      <a:pt x="44" y="13"/>
                      <a:pt x="58" y="13"/>
                    </a:cubicBezTo>
                    <a:cubicBezTo>
                      <a:pt x="69" y="18"/>
                      <a:pt x="72" y="29"/>
                      <a:pt x="77" y="39"/>
                    </a:cubicBezTo>
                    <a:cubicBezTo>
                      <a:pt x="77" y="42"/>
                      <a:pt x="79" y="44"/>
                      <a:pt x="78" y="47"/>
                    </a:cubicBezTo>
                    <a:cubicBezTo>
                      <a:pt x="77" y="52"/>
                      <a:pt x="77" y="56"/>
                      <a:pt x="76" y="61"/>
                    </a:cubicBezTo>
                    <a:cubicBezTo>
                      <a:pt x="75" y="61"/>
                      <a:pt x="75" y="61"/>
                      <a:pt x="74" y="62"/>
                    </a:cubicBezTo>
                    <a:cubicBezTo>
                      <a:pt x="68" y="51"/>
                      <a:pt x="62" y="40"/>
                      <a:pt x="56" y="29"/>
                    </a:cubicBezTo>
                    <a:cubicBezTo>
                      <a:pt x="54" y="26"/>
                      <a:pt x="51" y="28"/>
                      <a:pt x="50" y="25"/>
                    </a:cubicBezTo>
                    <a:cubicBezTo>
                      <a:pt x="48" y="23"/>
                      <a:pt x="53" y="12"/>
                      <a:pt x="44" y="20"/>
                    </a:cubicBezTo>
                    <a:cubicBezTo>
                      <a:pt x="37" y="26"/>
                      <a:pt x="41" y="20"/>
                      <a:pt x="40" y="17"/>
                    </a:cubicBezTo>
                    <a:cubicBezTo>
                      <a:pt x="38" y="13"/>
                      <a:pt x="35" y="10"/>
                      <a:pt x="30" y="10"/>
                    </a:cubicBezTo>
                    <a:cubicBezTo>
                      <a:pt x="24" y="10"/>
                      <a:pt x="23" y="17"/>
                      <a:pt x="24" y="20"/>
                    </a:cubicBezTo>
                    <a:cubicBezTo>
                      <a:pt x="28" y="29"/>
                      <a:pt x="14" y="27"/>
                      <a:pt x="16" y="34"/>
                    </a:cubicBezTo>
                    <a:cubicBezTo>
                      <a:pt x="14" y="36"/>
                      <a:pt x="19" y="44"/>
                      <a:pt x="11" y="43"/>
                    </a:cubicBezTo>
                    <a:cubicBezTo>
                      <a:pt x="7" y="42"/>
                      <a:pt x="3" y="41"/>
                      <a:pt x="0" y="40"/>
                    </a:cubicBezTo>
                    <a:cubicBezTo>
                      <a:pt x="3" y="27"/>
                      <a:pt x="9" y="15"/>
                      <a:pt x="14" y="3"/>
                    </a:cubicBezTo>
                    <a:cubicBezTo>
                      <a:pt x="15" y="2"/>
                      <a:pt x="16" y="1"/>
                      <a:pt x="17" y="1"/>
                    </a:cubicBezTo>
                    <a:cubicBezTo>
                      <a:pt x="18" y="1"/>
                      <a:pt x="19" y="0"/>
                      <a:pt x="20" y="0"/>
                    </a:cubicBezTo>
                    <a:close/>
                  </a:path>
                </a:pathLst>
              </a:custGeom>
              <a:solidFill>
                <a:srgbClr val="2742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25"/>
              <p:cNvSpPr>
                <a:spLocks/>
              </p:cNvSpPr>
              <p:nvPr/>
            </p:nvSpPr>
            <p:spPr bwMode="auto">
              <a:xfrm>
                <a:off x="2344" y="2410"/>
                <a:ext cx="119" cy="106"/>
              </a:xfrm>
              <a:custGeom>
                <a:avLst/>
                <a:gdLst>
                  <a:gd name="T0" fmla="*/ 0 w 64"/>
                  <a:gd name="T1" fmla="*/ 54 h 54"/>
                  <a:gd name="T2" fmla="*/ 16 w 64"/>
                  <a:gd name="T3" fmla="*/ 18 h 54"/>
                  <a:gd name="T4" fmla="*/ 30 w 64"/>
                  <a:gd name="T5" fmla="*/ 5 h 54"/>
                  <a:gd name="T6" fmla="*/ 37 w 64"/>
                  <a:gd name="T7" fmla="*/ 5 h 54"/>
                  <a:gd name="T8" fmla="*/ 64 w 64"/>
                  <a:gd name="T9" fmla="*/ 15 h 54"/>
                  <a:gd name="T10" fmla="*/ 60 w 64"/>
                  <a:gd name="T11" fmla="*/ 27 h 54"/>
                  <a:gd name="T12" fmla="*/ 54 w 64"/>
                  <a:gd name="T13" fmla="*/ 31 h 54"/>
                  <a:gd name="T14" fmla="*/ 54 w 64"/>
                  <a:gd name="T15" fmla="*/ 39 h 54"/>
                  <a:gd name="T16" fmla="*/ 51 w 64"/>
                  <a:gd name="T17" fmla="*/ 54 h 54"/>
                  <a:gd name="T18" fmla="*/ 19 w 64"/>
                  <a:gd name="T19" fmla="*/ 39 h 54"/>
                  <a:gd name="T20" fmla="*/ 13 w 64"/>
                  <a:gd name="T21" fmla="*/ 39 h 54"/>
                  <a:gd name="T22" fmla="*/ 0 w 64"/>
                  <a:gd name="T23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54">
                    <a:moveTo>
                      <a:pt x="0" y="54"/>
                    </a:moveTo>
                    <a:cubicBezTo>
                      <a:pt x="5" y="42"/>
                      <a:pt x="16" y="33"/>
                      <a:pt x="16" y="18"/>
                    </a:cubicBezTo>
                    <a:cubicBezTo>
                      <a:pt x="21" y="14"/>
                      <a:pt x="26" y="9"/>
                      <a:pt x="30" y="5"/>
                    </a:cubicBezTo>
                    <a:cubicBezTo>
                      <a:pt x="33" y="0"/>
                      <a:pt x="35" y="5"/>
                      <a:pt x="37" y="5"/>
                    </a:cubicBezTo>
                    <a:cubicBezTo>
                      <a:pt x="43" y="16"/>
                      <a:pt x="54" y="14"/>
                      <a:pt x="64" y="15"/>
                    </a:cubicBezTo>
                    <a:cubicBezTo>
                      <a:pt x="64" y="19"/>
                      <a:pt x="63" y="24"/>
                      <a:pt x="60" y="27"/>
                    </a:cubicBezTo>
                    <a:cubicBezTo>
                      <a:pt x="58" y="28"/>
                      <a:pt x="56" y="30"/>
                      <a:pt x="54" y="31"/>
                    </a:cubicBezTo>
                    <a:cubicBezTo>
                      <a:pt x="45" y="34"/>
                      <a:pt x="53" y="36"/>
                      <a:pt x="54" y="39"/>
                    </a:cubicBezTo>
                    <a:cubicBezTo>
                      <a:pt x="56" y="44"/>
                      <a:pt x="50" y="48"/>
                      <a:pt x="51" y="54"/>
                    </a:cubicBezTo>
                    <a:cubicBezTo>
                      <a:pt x="41" y="46"/>
                      <a:pt x="29" y="44"/>
                      <a:pt x="19" y="39"/>
                    </a:cubicBezTo>
                    <a:cubicBezTo>
                      <a:pt x="17" y="38"/>
                      <a:pt x="12" y="38"/>
                      <a:pt x="13" y="39"/>
                    </a:cubicBezTo>
                    <a:cubicBezTo>
                      <a:pt x="16" y="52"/>
                      <a:pt x="4" y="49"/>
                      <a:pt x="0" y="54"/>
                    </a:cubicBezTo>
                    <a:close/>
                  </a:path>
                </a:pathLst>
              </a:custGeom>
              <a:solidFill>
                <a:srgbClr val="203A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26"/>
              <p:cNvSpPr>
                <a:spLocks/>
              </p:cNvSpPr>
              <p:nvPr/>
            </p:nvSpPr>
            <p:spPr bwMode="auto">
              <a:xfrm>
                <a:off x="2235" y="2577"/>
                <a:ext cx="111" cy="110"/>
              </a:xfrm>
              <a:custGeom>
                <a:avLst/>
                <a:gdLst>
                  <a:gd name="T0" fmla="*/ 2 w 60"/>
                  <a:gd name="T1" fmla="*/ 15 h 56"/>
                  <a:gd name="T2" fmla="*/ 9 w 60"/>
                  <a:gd name="T3" fmla="*/ 11 h 56"/>
                  <a:gd name="T4" fmla="*/ 44 w 60"/>
                  <a:gd name="T5" fmla="*/ 11 h 56"/>
                  <a:gd name="T6" fmla="*/ 53 w 60"/>
                  <a:gd name="T7" fmla="*/ 8 h 56"/>
                  <a:gd name="T8" fmla="*/ 60 w 60"/>
                  <a:gd name="T9" fmla="*/ 29 h 56"/>
                  <a:gd name="T10" fmla="*/ 13 w 60"/>
                  <a:gd name="T11" fmla="*/ 11 h 56"/>
                  <a:gd name="T12" fmla="*/ 34 w 60"/>
                  <a:gd name="T13" fmla="*/ 46 h 56"/>
                  <a:gd name="T14" fmla="*/ 16 w 60"/>
                  <a:gd name="T15" fmla="*/ 42 h 56"/>
                  <a:gd name="T16" fmla="*/ 2 w 60"/>
                  <a:gd name="T17" fmla="*/ 19 h 56"/>
                  <a:gd name="T18" fmla="*/ 2 w 60"/>
                  <a:gd name="T19" fmla="*/ 1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56">
                    <a:moveTo>
                      <a:pt x="2" y="15"/>
                    </a:moveTo>
                    <a:cubicBezTo>
                      <a:pt x="5" y="14"/>
                      <a:pt x="7" y="13"/>
                      <a:pt x="9" y="11"/>
                    </a:cubicBezTo>
                    <a:cubicBezTo>
                      <a:pt x="20" y="0"/>
                      <a:pt x="32" y="0"/>
                      <a:pt x="44" y="11"/>
                    </a:cubicBezTo>
                    <a:cubicBezTo>
                      <a:pt x="49" y="15"/>
                      <a:pt x="51" y="10"/>
                      <a:pt x="53" y="8"/>
                    </a:cubicBezTo>
                    <a:cubicBezTo>
                      <a:pt x="58" y="14"/>
                      <a:pt x="57" y="21"/>
                      <a:pt x="60" y="29"/>
                    </a:cubicBezTo>
                    <a:cubicBezTo>
                      <a:pt x="43" y="26"/>
                      <a:pt x="31" y="12"/>
                      <a:pt x="13" y="11"/>
                    </a:cubicBezTo>
                    <a:cubicBezTo>
                      <a:pt x="19" y="24"/>
                      <a:pt x="25" y="36"/>
                      <a:pt x="34" y="46"/>
                    </a:cubicBezTo>
                    <a:cubicBezTo>
                      <a:pt x="27" y="53"/>
                      <a:pt x="21" y="56"/>
                      <a:pt x="16" y="42"/>
                    </a:cubicBezTo>
                    <a:cubicBezTo>
                      <a:pt x="13" y="34"/>
                      <a:pt x="9" y="25"/>
                      <a:pt x="2" y="19"/>
                    </a:cubicBezTo>
                    <a:cubicBezTo>
                      <a:pt x="0" y="18"/>
                      <a:pt x="0" y="16"/>
                      <a:pt x="2" y="15"/>
                    </a:cubicBezTo>
                    <a:close/>
                  </a:path>
                </a:pathLst>
              </a:custGeom>
              <a:solidFill>
                <a:srgbClr val="233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27"/>
              <p:cNvSpPr>
                <a:spLocks/>
              </p:cNvSpPr>
              <p:nvPr/>
            </p:nvSpPr>
            <p:spPr bwMode="auto">
              <a:xfrm>
                <a:off x="1744" y="2496"/>
                <a:ext cx="81" cy="94"/>
              </a:xfrm>
              <a:custGeom>
                <a:avLst/>
                <a:gdLst>
                  <a:gd name="T0" fmla="*/ 30 w 44"/>
                  <a:gd name="T1" fmla="*/ 1 h 48"/>
                  <a:gd name="T2" fmla="*/ 42 w 44"/>
                  <a:gd name="T3" fmla="*/ 10 h 48"/>
                  <a:gd name="T4" fmla="*/ 42 w 44"/>
                  <a:gd name="T5" fmla="*/ 13 h 48"/>
                  <a:gd name="T6" fmla="*/ 41 w 44"/>
                  <a:gd name="T7" fmla="*/ 22 h 48"/>
                  <a:gd name="T8" fmla="*/ 13 w 44"/>
                  <a:gd name="T9" fmla="*/ 48 h 48"/>
                  <a:gd name="T10" fmla="*/ 0 w 44"/>
                  <a:gd name="T11" fmla="*/ 34 h 48"/>
                  <a:gd name="T12" fmla="*/ 19 w 44"/>
                  <a:gd name="T13" fmla="*/ 10 h 48"/>
                  <a:gd name="T14" fmla="*/ 30 w 44"/>
                  <a:gd name="T15" fmla="*/ 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8">
                    <a:moveTo>
                      <a:pt x="30" y="1"/>
                    </a:moveTo>
                    <a:cubicBezTo>
                      <a:pt x="33" y="5"/>
                      <a:pt x="40" y="4"/>
                      <a:pt x="42" y="10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34" y="16"/>
                      <a:pt x="44" y="19"/>
                      <a:pt x="41" y="22"/>
                    </a:cubicBezTo>
                    <a:cubicBezTo>
                      <a:pt x="36" y="35"/>
                      <a:pt x="26" y="43"/>
                      <a:pt x="13" y="48"/>
                    </a:cubicBezTo>
                    <a:cubicBezTo>
                      <a:pt x="8" y="44"/>
                      <a:pt x="1" y="41"/>
                      <a:pt x="0" y="34"/>
                    </a:cubicBezTo>
                    <a:cubicBezTo>
                      <a:pt x="9" y="28"/>
                      <a:pt x="12" y="18"/>
                      <a:pt x="19" y="10"/>
                    </a:cubicBezTo>
                    <a:cubicBezTo>
                      <a:pt x="22" y="7"/>
                      <a:pt x="23" y="0"/>
                      <a:pt x="30" y="1"/>
                    </a:cubicBezTo>
                    <a:close/>
                  </a:path>
                </a:pathLst>
              </a:custGeom>
              <a:solidFill>
                <a:srgbClr val="DBEE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28"/>
              <p:cNvSpPr>
                <a:spLocks/>
              </p:cNvSpPr>
              <p:nvPr/>
            </p:nvSpPr>
            <p:spPr bwMode="auto">
              <a:xfrm>
                <a:off x="1712" y="2492"/>
                <a:ext cx="87" cy="79"/>
              </a:xfrm>
              <a:custGeom>
                <a:avLst/>
                <a:gdLst>
                  <a:gd name="T0" fmla="*/ 47 w 47"/>
                  <a:gd name="T1" fmla="*/ 3 h 40"/>
                  <a:gd name="T2" fmla="*/ 25 w 47"/>
                  <a:gd name="T3" fmla="*/ 35 h 40"/>
                  <a:gd name="T4" fmla="*/ 17 w 47"/>
                  <a:gd name="T5" fmla="*/ 36 h 40"/>
                  <a:gd name="T6" fmla="*/ 17 w 47"/>
                  <a:gd name="T7" fmla="*/ 25 h 40"/>
                  <a:gd name="T8" fmla="*/ 18 w 47"/>
                  <a:gd name="T9" fmla="*/ 14 h 40"/>
                  <a:gd name="T10" fmla="*/ 8 w 47"/>
                  <a:gd name="T11" fmla="*/ 11 h 40"/>
                  <a:gd name="T12" fmla="*/ 0 w 47"/>
                  <a:gd name="T13" fmla="*/ 6 h 40"/>
                  <a:gd name="T14" fmla="*/ 47 w 47"/>
                  <a:gd name="T15" fmla="*/ 0 h 40"/>
                  <a:gd name="T16" fmla="*/ 47 w 47"/>
                  <a:gd name="T17" fmla="*/ 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0">
                    <a:moveTo>
                      <a:pt x="47" y="3"/>
                    </a:moveTo>
                    <a:cubicBezTo>
                      <a:pt x="40" y="14"/>
                      <a:pt x="32" y="24"/>
                      <a:pt x="25" y="35"/>
                    </a:cubicBezTo>
                    <a:cubicBezTo>
                      <a:pt x="22" y="40"/>
                      <a:pt x="20" y="39"/>
                      <a:pt x="17" y="36"/>
                    </a:cubicBezTo>
                    <a:cubicBezTo>
                      <a:pt x="17" y="32"/>
                      <a:pt x="10" y="29"/>
                      <a:pt x="17" y="25"/>
                    </a:cubicBezTo>
                    <a:cubicBezTo>
                      <a:pt x="22" y="22"/>
                      <a:pt x="22" y="18"/>
                      <a:pt x="18" y="14"/>
                    </a:cubicBezTo>
                    <a:cubicBezTo>
                      <a:pt x="15" y="9"/>
                      <a:pt x="12" y="7"/>
                      <a:pt x="8" y="11"/>
                    </a:cubicBezTo>
                    <a:cubicBezTo>
                      <a:pt x="1" y="17"/>
                      <a:pt x="3" y="7"/>
                      <a:pt x="0" y="6"/>
                    </a:cubicBezTo>
                    <a:cubicBezTo>
                      <a:pt x="15" y="4"/>
                      <a:pt x="31" y="2"/>
                      <a:pt x="47" y="0"/>
                    </a:cubicBezTo>
                    <a:cubicBezTo>
                      <a:pt x="47" y="1"/>
                      <a:pt x="47" y="2"/>
                      <a:pt x="47" y="3"/>
                    </a:cubicBezTo>
                    <a:close/>
                  </a:path>
                </a:pathLst>
              </a:custGeom>
              <a:solidFill>
                <a:srgbClr val="2B41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29"/>
              <p:cNvSpPr>
                <a:spLocks/>
              </p:cNvSpPr>
              <p:nvPr/>
            </p:nvSpPr>
            <p:spPr bwMode="auto">
              <a:xfrm>
                <a:off x="2324" y="2516"/>
                <a:ext cx="100" cy="74"/>
              </a:xfrm>
              <a:custGeom>
                <a:avLst/>
                <a:gdLst>
                  <a:gd name="T0" fmla="*/ 0 w 54"/>
                  <a:gd name="T1" fmla="*/ 12 h 38"/>
                  <a:gd name="T2" fmla="*/ 11 w 54"/>
                  <a:gd name="T3" fmla="*/ 0 h 38"/>
                  <a:gd name="T4" fmla="*/ 16 w 54"/>
                  <a:gd name="T5" fmla="*/ 8 h 38"/>
                  <a:gd name="T6" fmla="*/ 24 w 54"/>
                  <a:gd name="T7" fmla="*/ 11 h 38"/>
                  <a:gd name="T8" fmla="*/ 23 w 54"/>
                  <a:gd name="T9" fmla="*/ 1 h 38"/>
                  <a:gd name="T10" fmla="*/ 38 w 54"/>
                  <a:gd name="T11" fmla="*/ 11 h 38"/>
                  <a:gd name="T12" fmla="*/ 28 w 54"/>
                  <a:gd name="T13" fmla="*/ 16 h 38"/>
                  <a:gd name="T14" fmla="*/ 37 w 54"/>
                  <a:gd name="T15" fmla="*/ 23 h 38"/>
                  <a:gd name="T16" fmla="*/ 47 w 54"/>
                  <a:gd name="T17" fmla="*/ 6 h 38"/>
                  <a:gd name="T18" fmla="*/ 34 w 54"/>
                  <a:gd name="T19" fmla="*/ 38 h 38"/>
                  <a:gd name="T20" fmla="*/ 7 w 54"/>
                  <a:gd name="T21" fmla="*/ 16 h 38"/>
                  <a:gd name="T22" fmla="*/ 0 w 54"/>
                  <a:gd name="T23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38">
                    <a:moveTo>
                      <a:pt x="0" y="12"/>
                    </a:moveTo>
                    <a:cubicBezTo>
                      <a:pt x="5" y="9"/>
                      <a:pt x="5" y="1"/>
                      <a:pt x="11" y="0"/>
                    </a:cubicBezTo>
                    <a:cubicBezTo>
                      <a:pt x="11" y="4"/>
                      <a:pt x="13" y="6"/>
                      <a:pt x="16" y="8"/>
                    </a:cubicBezTo>
                    <a:cubicBezTo>
                      <a:pt x="19" y="9"/>
                      <a:pt x="21" y="13"/>
                      <a:pt x="24" y="11"/>
                    </a:cubicBezTo>
                    <a:cubicBezTo>
                      <a:pt x="28" y="7"/>
                      <a:pt x="21" y="5"/>
                      <a:pt x="23" y="1"/>
                    </a:cubicBezTo>
                    <a:cubicBezTo>
                      <a:pt x="28" y="4"/>
                      <a:pt x="33" y="8"/>
                      <a:pt x="38" y="11"/>
                    </a:cubicBezTo>
                    <a:cubicBezTo>
                      <a:pt x="35" y="16"/>
                      <a:pt x="29" y="9"/>
                      <a:pt x="28" y="16"/>
                    </a:cubicBezTo>
                    <a:cubicBezTo>
                      <a:pt x="30" y="18"/>
                      <a:pt x="34" y="23"/>
                      <a:pt x="37" y="23"/>
                    </a:cubicBezTo>
                    <a:cubicBezTo>
                      <a:pt x="48" y="23"/>
                      <a:pt x="45" y="13"/>
                      <a:pt x="47" y="6"/>
                    </a:cubicBezTo>
                    <a:cubicBezTo>
                      <a:pt x="54" y="13"/>
                      <a:pt x="54" y="13"/>
                      <a:pt x="34" y="38"/>
                    </a:cubicBezTo>
                    <a:cubicBezTo>
                      <a:pt x="27" y="28"/>
                      <a:pt x="16" y="23"/>
                      <a:pt x="7" y="16"/>
                    </a:cubicBezTo>
                    <a:cubicBezTo>
                      <a:pt x="6" y="12"/>
                      <a:pt x="2" y="15"/>
                      <a:pt x="0" y="12"/>
                    </a:cubicBezTo>
                    <a:close/>
                  </a:path>
                </a:pathLst>
              </a:custGeom>
              <a:solidFill>
                <a:srgbClr val="253B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30"/>
              <p:cNvSpPr>
                <a:spLocks/>
              </p:cNvSpPr>
              <p:nvPr/>
            </p:nvSpPr>
            <p:spPr bwMode="auto">
              <a:xfrm>
                <a:off x="2083" y="2644"/>
                <a:ext cx="78" cy="92"/>
              </a:xfrm>
              <a:custGeom>
                <a:avLst/>
                <a:gdLst>
                  <a:gd name="T0" fmla="*/ 0 w 42"/>
                  <a:gd name="T1" fmla="*/ 7 h 47"/>
                  <a:gd name="T2" fmla="*/ 19 w 42"/>
                  <a:gd name="T3" fmla="*/ 0 h 47"/>
                  <a:gd name="T4" fmla="*/ 20 w 42"/>
                  <a:gd name="T5" fmla="*/ 31 h 47"/>
                  <a:gd name="T6" fmla="*/ 37 w 42"/>
                  <a:gd name="T7" fmla="*/ 34 h 47"/>
                  <a:gd name="T8" fmla="*/ 42 w 42"/>
                  <a:gd name="T9" fmla="*/ 28 h 47"/>
                  <a:gd name="T10" fmla="*/ 24 w 42"/>
                  <a:gd name="T11" fmla="*/ 46 h 47"/>
                  <a:gd name="T12" fmla="*/ 8 w 42"/>
                  <a:gd name="T13" fmla="*/ 29 h 47"/>
                  <a:gd name="T14" fmla="*/ 0 w 42"/>
                  <a:gd name="T15" fmla="*/ 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7">
                    <a:moveTo>
                      <a:pt x="0" y="7"/>
                    </a:moveTo>
                    <a:cubicBezTo>
                      <a:pt x="5" y="1"/>
                      <a:pt x="12" y="5"/>
                      <a:pt x="19" y="0"/>
                    </a:cubicBezTo>
                    <a:cubicBezTo>
                      <a:pt x="16" y="12"/>
                      <a:pt x="18" y="22"/>
                      <a:pt x="20" y="31"/>
                    </a:cubicBezTo>
                    <a:cubicBezTo>
                      <a:pt x="23" y="43"/>
                      <a:pt x="26" y="43"/>
                      <a:pt x="37" y="34"/>
                    </a:cubicBezTo>
                    <a:cubicBezTo>
                      <a:pt x="39" y="32"/>
                      <a:pt x="36" y="27"/>
                      <a:pt x="42" y="28"/>
                    </a:cubicBezTo>
                    <a:cubicBezTo>
                      <a:pt x="42" y="40"/>
                      <a:pt x="35" y="45"/>
                      <a:pt x="24" y="46"/>
                    </a:cubicBezTo>
                    <a:cubicBezTo>
                      <a:pt x="13" y="47"/>
                      <a:pt x="10" y="39"/>
                      <a:pt x="8" y="29"/>
                    </a:cubicBezTo>
                    <a:cubicBezTo>
                      <a:pt x="6" y="22"/>
                      <a:pt x="10" y="12"/>
                      <a:pt x="0" y="7"/>
                    </a:cubicBezTo>
                    <a:close/>
                  </a:path>
                </a:pathLst>
              </a:custGeom>
              <a:solidFill>
                <a:srgbClr val="314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31"/>
              <p:cNvSpPr>
                <a:spLocks/>
              </p:cNvSpPr>
              <p:nvPr/>
            </p:nvSpPr>
            <p:spPr bwMode="auto">
              <a:xfrm>
                <a:off x="1679" y="2152"/>
                <a:ext cx="102" cy="73"/>
              </a:xfrm>
              <a:custGeom>
                <a:avLst/>
                <a:gdLst>
                  <a:gd name="T0" fmla="*/ 12 w 55"/>
                  <a:gd name="T1" fmla="*/ 5 h 37"/>
                  <a:gd name="T2" fmla="*/ 12 w 55"/>
                  <a:gd name="T3" fmla="*/ 19 h 37"/>
                  <a:gd name="T4" fmla="*/ 23 w 55"/>
                  <a:gd name="T5" fmla="*/ 15 h 37"/>
                  <a:gd name="T6" fmla="*/ 45 w 55"/>
                  <a:gd name="T7" fmla="*/ 7 h 37"/>
                  <a:gd name="T8" fmla="*/ 44 w 55"/>
                  <a:gd name="T9" fmla="*/ 32 h 37"/>
                  <a:gd name="T10" fmla="*/ 41 w 55"/>
                  <a:gd name="T11" fmla="*/ 34 h 37"/>
                  <a:gd name="T12" fmla="*/ 38 w 55"/>
                  <a:gd name="T13" fmla="*/ 22 h 37"/>
                  <a:gd name="T14" fmla="*/ 11 w 55"/>
                  <a:gd name="T15" fmla="*/ 28 h 37"/>
                  <a:gd name="T16" fmla="*/ 12 w 55"/>
                  <a:gd name="T17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37">
                    <a:moveTo>
                      <a:pt x="12" y="5"/>
                    </a:moveTo>
                    <a:cubicBezTo>
                      <a:pt x="12" y="10"/>
                      <a:pt x="5" y="15"/>
                      <a:pt x="12" y="19"/>
                    </a:cubicBezTo>
                    <a:cubicBezTo>
                      <a:pt x="17" y="22"/>
                      <a:pt x="20" y="18"/>
                      <a:pt x="23" y="15"/>
                    </a:cubicBezTo>
                    <a:cubicBezTo>
                      <a:pt x="29" y="8"/>
                      <a:pt x="35" y="0"/>
                      <a:pt x="45" y="7"/>
                    </a:cubicBezTo>
                    <a:cubicBezTo>
                      <a:pt x="55" y="15"/>
                      <a:pt x="50" y="24"/>
                      <a:pt x="44" y="32"/>
                    </a:cubicBezTo>
                    <a:cubicBezTo>
                      <a:pt x="43" y="33"/>
                      <a:pt x="42" y="34"/>
                      <a:pt x="41" y="34"/>
                    </a:cubicBezTo>
                    <a:cubicBezTo>
                      <a:pt x="35" y="30"/>
                      <a:pt x="35" y="30"/>
                      <a:pt x="38" y="22"/>
                    </a:cubicBezTo>
                    <a:cubicBezTo>
                      <a:pt x="29" y="25"/>
                      <a:pt x="23" y="37"/>
                      <a:pt x="11" y="28"/>
                    </a:cubicBezTo>
                    <a:cubicBezTo>
                      <a:pt x="4" y="20"/>
                      <a:pt x="0" y="12"/>
                      <a:pt x="12" y="5"/>
                    </a:cubicBezTo>
                    <a:close/>
                  </a:path>
                </a:pathLst>
              </a:custGeom>
              <a:solidFill>
                <a:srgbClr val="2C3D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32"/>
              <p:cNvSpPr>
                <a:spLocks/>
              </p:cNvSpPr>
              <p:nvPr/>
            </p:nvSpPr>
            <p:spPr bwMode="auto">
              <a:xfrm>
                <a:off x="1768" y="2530"/>
                <a:ext cx="92" cy="78"/>
              </a:xfrm>
              <a:custGeom>
                <a:avLst/>
                <a:gdLst>
                  <a:gd name="T0" fmla="*/ 0 w 50"/>
                  <a:gd name="T1" fmla="*/ 31 h 40"/>
                  <a:gd name="T2" fmla="*/ 27 w 50"/>
                  <a:gd name="T3" fmla="*/ 5 h 40"/>
                  <a:gd name="T4" fmla="*/ 32 w 50"/>
                  <a:gd name="T5" fmla="*/ 2 h 40"/>
                  <a:gd name="T6" fmla="*/ 43 w 50"/>
                  <a:gd name="T7" fmla="*/ 12 h 40"/>
                  <a:gd name="T8" fmla="*/ 40 w 50"/>
                  <a:gd name="T9" fmla="*/ 26 h 40"/>
                  <a:gd name="T10" fmla="*/ 37 w 50"/>
                  <a:gd name="T11" fmla="*/ 13 h 40"/>
                  <a:gd name="T12" fmla="*/ 28 w 50"/>
                  <a:gd name="T13" fmla="*/ 19 h 40"/>
                  <a:gd name="T14" fmla="*/ 17 w 50"/>
                  <a:gd name="T15" fmla="*/ 31 h 40"/>
                  <a:gd name="T16" fmla="*/ 0 w 50"/>
                  <a:gd name="T17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0">
                    <a:moveTo>
                      <a:pt x="0" y="31"/>
                    </a:moveTo>
                    <a:cubicBezTo>
                      <a:pt x="9" y="23"/>
                      <a:pt x="18" y="14"/>
                      <a:pt x="27" y="5"/>
                    </a:cubicBezTo>
                    <a:cubicBezTo>
                      <a:pt x="28" y="2"/>
                      <a:pt x="29" y="0"/>
                      <a:pt x="32" y="2"/>
                    </a:cubicBezTo>
                    <a:cubicBezTo>
                      <a:pt x="36" y="5"/>
                      <a:pt x="39" y="9"/>
                      <a:pt x="43" y="12"/>
                    </a:cubicBezTo>
                    <a:cubicBezTo>
                      <a:pt x="50" y="18"/>
                      <a:pt x="47" y="22"/>
                      <a:pt x="40" y="26"/>
                    </a:cubicBezTo>
                    <a:cubicBezTo>
                      <a:pt x="40" y="21"/>
                      <a:pt x="44" y="15"/>
                      <a:pt x="37" y="13"/>
                    </a:cubicBezTo>
                    <a:cubicBezTo>
                      <a:pt x="33" y="11"/>
                      <a:pt x="31" y="17"/>
                      <a:pt x="28" y="19"/>
                    </a:cubicBezTo>
                    <a:cubicBezTo>
                      <a:pt x="24" y="23"/>
                      <a:pt x="20" y="26"/>
                      <a:pt x="17" y="31"/>
                    </a:cubicBezTo>
                    <a:cubicBezTo>
                      <a:pt x="11" y="39"/>
                      <a:pt x="6" y="40"/>
                      <a:pt x="0" y="31"/>
                    </a:cubicBezTo>
                    <a:close/>
                  </a:path>
                </a:pathLst>
              </a:custGeom>
              <a:solidFill>
                <a:srgbClr val="273B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33"/>
              <p:cNvSpPr>
                <a:spLocks/>
              </p:cNvSpPr>
              <p:nvPr/>
            </p:nvSpPr>
            <p:spPr bwMode="auto">
              <a:xfrm>
                <a:off x="1694" y="2400"/>
                <a:ext cx="81" cy="86"/>
              </a:xfrm>
              <a:custGeom>
                <a:avLst/>
                <a:gdLst>
                  <a:gd name="T0" fmla="*/ 33 w 44"/>
                  <a:gd name="T1" fmla="*/ 0 h 44"/>
                  <a:gd name="T2" fmla="*/ 32 w 44"/>
                  <a:gd name="T3" fmla="*/ 22 h 44"/>
                  <a:gd name="T4" fmla="*/ 33 w 44"/>
                  <a:gd name="T5" fmla="*/ 33 h 44"/>
                  <a:gd name="T6" fmla="*/ 29 w 44"/>
                  <a:gd name="T7" fmla="*/ 36 h 44"/>
                  <a:gd name="T8" fmla="*/ 8 w 44"/>
                  <a:gd name="T9" fmla="*/ 44 h 44"/>
                  <a:gd name="T10" fmla="*/ 0 w 44"/>
                  <a:gd name="T11" fmla="*/ 29 h 44"/>
                  <a:gd name="T12" fmla="*/ 33 w 44"/>
                  <a:gd name="T1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44">
                    <a:moveTo>
                      <a:pt x="33" y="0"/>
                    </a:moveTo>
                    <a:cubicBezTo>
                      <a:pt x="39" y="7"/>
                      <a:pt x="44" y="15"/>
                      <a:pt x="32" y="22"/>
                    </a:cubicBezTo>
                    <a:cubicBezTo>
                      <a:pt x="29" y="24"/>
                      <a:pt x="18" y="30"/>
                      <a:pt x="33" y="33"/>
                    </a:cubicBezTo>
                    <a:cubicBezTo>
                      <a:pt x="33" y="35"/>
                      <a:pt x="32" y="37"/>
                      <a:pt x="29" y="36"/>
                    </a:cubicBezTo>
                    <a:cubicBezTo>
                      <a:pt x="20" y="34"/>
                      <a:pt x="13" y="35"/>
                      <a:pt x="8" y="44"/>
                    </a:cubicBezTo>
                    <a:cubicBezTo>
                      <a:pt x="3" y="40"/>
                      <a:pt x="1" y="35"/>
                      <a:pt x="0" y="29"/>
                    </a:cubicBezTo>
                    <a:cubicBezTo>
                      <a:pt x="18" y="27"/>
                      <a:pt x="26" y="13"/>
                      <a:pt x="33" y="0"/>
                    </a:cubicBezTo>
                    <a:close/>
                  </a:path>
                </a:pathLst>
              </a:custGeom>
              <a:solidFill>
                <a:srgbClr val="293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4"/>
              <p:cNvSpPr>
                <a:spLocks/>
              </p:cNvSpPr>
              <p:nvPr/>
            </p:nvSpPr>
            <p:spPr bwMode="auto">
              <a:xfrm>
                <a:off x="2383" y="2154"/>
                <a:ext cx="83" cy="75"/>
              </a:xfrm>
              <a:custGeom>
                <a:avLst/>
                <a:gdLst>
                  <a:gd name="T0" fmla="*/ 6 w 45"/>
                  <a:gd name="T1" fmla="*/ 37 h 38"/>
                  <a:gd name="T2" fmla="*/ 11 w 45"/>
                  <a:gd name="T3" fmla="*/ 20 h 38"/>
                  <a:gd name="T4" fmla="*/ 18 w 45"/>
                  <a:gd name="T5" fmla="*/ 10 h 38"/>
                  <a:gd name="T6" fmla="*/ 17 w 45"/>
                  <a:gd name="T7" fmla="*/ 8 h 38"/>
                  <a:gd name="T8" fmla="*/ 18 w 45"/>
                  <a:gd name="T9" fmla="*/ 7 h 38"/>
                  <a:gd name="T10" fmla="*/ 38 w 45"/>
                  <a:gd name="T11" fmla="*/ 0 h 38"/>
                  <a:gd name="T12" fmla="*/ 45 w 45"/>
                  <a:gd name="T13" fmla="*/ 15 h 38"/>
                  <a:gd name="T14" fmla="*/ 9 w 45"/>
                  <a:gd name="T15" fmla="*/ 37 h 38"/>
                  <a:gd name="T16" fmla="*/ 6 w 45"/>
                  <a:gd name="T1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38">
                    <a:moveTo>
                      <a:pt x="6" y="37"/>
                    </a:moveTo>
                    <a:cubicBezTo>
                      <a:pt x="4" y="30"/>
                      <a:pt x="0" y="24"/>
                      <a:pt x="11" y="20"/>
                    </a:cubicBezTo>
                    <a:cubicBezTo>
                      <a:pt x="14" y="19"/>
                      <a:pt x="18" y="15"/>
                      <a:pt x="18" y="10"/>
                    </a:cubicBezTo>
                    <a:cubicBezTo>
                      <a:pt x="17" y="9"/>
                      <a:pt x="17" y="8"/>
                      <a:pt x="17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5" y="7"/>
                      <a:pt x="33" y="7"/>
                      <a:pt x="38" y="0"/>
                    </a:cubicBezTo>
                    <a:cubicBezTo>
                      <a:pt x="43" y="3"/>
                      <a:pt x="42" y="10"/>
                      <a:pt x="45" y="15"/>
                    </a:cubicBezTo>
                    <a:cubicBezTo>
                      <a:pt x="26" y="13"/>
                      <a:pt x="19" y="27"/>
                      <a:pt x="9" y="37"/>
                    </a:cubicBezTo>
                    <a:cubicBezTo>
                      <a:pt x="8" y="38"/>
                      <a:pt x="7" y="38"/>
                      <a:pt x="6" y="37"/>
                    </a:cubicBezTo>
                    <a:close/>
                  </a:path>
                </a:pathLst>
              </a:custGeom>
              <a:solidFill>
                <a:srgbClr val="2639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35"/>
              <p:cNvSpPr>
                <a:spLocks/>
              </p:cNvSpPr>
              <p:nvPr/>
            </p:nvSpPr>
            <p:spPr bwMode="auto">
              <a:xfrm>
                <a:off x="1666" y="2280"/>
                <a:ext cx="91" cy="100"/>
              </a:xfrm>
              <a:custGeom>
                <a:avLst/>
                <a:gdLst>
                  <a:gd name="T0" fmla="*/ 42 w 49"/>
                  <a:gd name="T1" fmla="*/ 3 h 51"/>
                  <a:gd name="T2" fmla="*/ 47 w 49"/>
                  <a:gd name="T3" fmla="*/ 5 h 51"/>
                  <a:gd name="T4" fmla="*/ 25 w 49"/>
                  <a:gd name="T5" fmla="*/ 41 h 51"/>
                  <a:gd name="T6" fmla="*/ 9 w 49"/>
                  <a:gd name="T7" fmla="*/ 47 h 51"/>
                  <a:gd name="T8" fmla="*/ 5 w 49"/>
                  <a:gd name="T9" fmla="*/ 43 h 51"/>
                  <a:gd name="T10" fmla="*/ 32 w 49"/>
                  <a:gd name="T11" fmla="*/ 21 h 51"/>
                  <a:gd name="T12" fmla="*/ 39 w 49"/>
                  <a:gd name="T13" fmla="*/ 12 h 51"/>
                  <a:gd name="T14" fmla="*/ 42 w 49"/>
                  <a:gd name="T15" fmla="*/ 9 h 51"/>
                  <a:gd name="T16" fmla="*/ 42 w 49"/>
                  <a:gd name="T1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51">
                    <a:moveTo>
                      <a:pt x="42" y="3"/>
                    </a:moveTo>
                    <a:cubicBezTo>
                      <a:pt x="45" y="1"/>
                      <a:pt x="47" y="0"/>
                      <a:pt x="47" y="5"/>
                    </a:cubicBezTo>
                    <a:cubicBezTo>
                      <a:pt x="49" y="23"/>
                      <a:pt x="36" y="31"/>
                      <a:pt x="25" y="41"/>
                    </a:cubicBezTo>
                    <a:cubicBezTo>
                      <a:pt x="23" y="51"/>
                      <a:pt x="13" y="44"/>
                      <a:pt x="9" y="47"/>
                    </a:cubicBezTo>
                    <a:cubicBezTo>
                      <a:pt x="5" y="48"/>
                      <a:pt x="0" y="46"/>
                      <a:pt x="5" y="43"/>
                    </a:cubicBezTo>
                    <a:cubicBezTo>
                      <a:pt x="15" y="36"/>
                      <a:pt x="22" y="26"/>
                      <a:pt x="32" y="21"/>
                    </a:cubicBezTo>
                    <a:cubicBezTo>
                      <a:pt x="35" y="18"/>
                      <a:pt x="35" y="13"/>
                      <a:pt x="39" y="12"/>
                    </a:cubicBezTo>
                    <a:cubicBezTo>
                      <a:pt x="40" y="11"/>
                      <a:pt x="41" y="10"/>
                      <a:pt x="42" y="9"/>
                    </a:cubicBezTo>
                    <a:cubicBezTo>
                      <a:pt x="40" y="7"/>
                      <a:pt x="40" y="5"/>
                      <a:pt x="42" y="3"/>
                    </a:cubicBezTo>
                    <a:close/>
                  </a:path>
                </a:pathLst>
              </a:custGeom>
              <a:solidFill>
                <a:srgbClr val="23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36"/>
              <p:cNvSpPr>
                <a:spLocks/>
              </p:cNvSpPr>
              <p:nvPr/>
            </p:nvSpPr>
            <p:spPr bwMode="auto">
              <a:xfrm>
                <a:off x="1670" y="2213"/>
                <a:ext cx="90" cy="45"/>
              </a:xfrm>
              <a:custGeom>
                <a:avLst/>
                <a:gdLst>
                  <a:gd name="T0" fmla="*/ 45 w 49"/>
                  <a:gd name="T1" fmla="*/ 2 h 23"/>
                  <a:gd name="T2" fmla="*/ 49 w 49"/>
                  <a:gd name="T3" fmla="*/ 1 h 23"/>
                  <a:gd name="T4" fmla="*/ 47 w 49"/>
                  <a:gd name="T5" fmla="*/ 23 h 23"/>
                  <a:gd name="T6" fmla="*/ 7 w 49"/>
                  <a:gd name="T7" fmla="*/ 22 h 23"/>
                  <a:gd name="T8" fmla="*/ 4 w 49"/>
                  <a:gd name="T9" fmla="*/ 13 h 23"/>
                  <a:gd name="T10" fmla="*/ 16 w 49"/>
                  <a:gd name="T11" fmla="*/ 4 h 23"/>
                  <a:gd name="T12" fmla="*/ 45 w 49"/>
                  <a:gd name="T1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45" y="2"/>
                    </a:moveTo>
                    <a:cubicBezTo>
                      <a:pt x="46" y="1"/>
                      <a:pt x="48" y="1"/>
                      <a:pt x="49" y="1"/>
                    </a:cubicBezTo>
                    <a:cubicBezTo>
                      <a:pt x="48" y="8"/>
                      <a:pt x="48" y="16"/>
                      <a:pt x="47" y="23"/>
                    </a:cubicBezTo>
                    <a:cubicBezTo>
                      <a:pt x="33" y="21"/>
                      <a:pt x="20" y="11"/>
                      <a:pt x="7" y="22"/>
                    </a:cubicBezTo>
                    <a:cubicBezTo>
                      <a:pt x="0" y="21"/>
                      <a:pt x="3" y="17"/>
                      <a:pt x="4" y="13"/>
                    </a:cubicBezTo>
                    <a:cubicBezTo>
                      <a:pt x="7" y="8"/>
                      <a:pt x="10" y="5"/>
                      <a:pt x="16" y="4"/>
                    </a:cubicBezTo>
                    <a:cubicBezTo>
                      <a:pt x="25" y="0"/>
                      <a:pt x="36" y="8"/>
                      <a:pt x="45" y="2"/>
                    </a:cubicBezTo>
                    <a:close/>
                  </a:path>
                </a:pathLst>
              </a:custGeom>
              <a:solidFill>
                <a:srgbClr val="3249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37"/>
              <p:cNvSpPr>
                <a:spLocks/>
              </p:cNvSpPr>
              <p:nvPr/>
            </p:nvSpPr>
            <p:spPr bwMode="auto">
              <a:xfrm>
                <a:off x="1866" y="2594"/>
                <a:ext cx="59" cy="101"/>
              </a:xfrm>
              <a:custGeom>
                <a:avLst/>
                <a:gdLst>
                  <a:gd name="T0" fmla="*/ 32 w 32"/>
                  <a:gd name="T1" fmla="*/ 15 h 51"/>
                  <a:gd name="T2" fmla="*/ 16 w 32"/>
                  <a:gd name="T3" fmla="*/ 50 h 51"/>
                  <a:gd name="T4" fmla="*/ 0 w 32"/>
                  <a:gd name="T5" fmla="*/ 42 h 51"/>
                  <a:gd name="T6" fmla="*/ 8 w 32"/>
                  <a:gd name="T7" fmla="*/ 13 h 51"/>
                  <a:gd name="T8" fmla="*/ 16 w 32"/>
                  <a:gd name="T9" fmla="*/ 1 h 51"/>
                  <a:gd name="T10" fmla="*/ 32 w 32"/>
                  <a:gd name="T11" fmla="*/ 1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1">
                    <a:moveTo>
                      <a:pt x="32" y="15"/>
                    </a:moveTo>
                    <a:cubicBezTo>
                      <a:pt x="27" y="26"/>
                      <a:pt x="26" y="40"/>
                      <a:pt x="16" y="50"/>
                    </a:cubicBezTo>
                    <a:cubicBezTo>
                      <a:pt x="8" y="51"/>
                      <a:pt x="4" y="47"/>
                      <a:pt x="0" y="42"/>
                    </a:cubicBezTo>
                    <a:cubicBezTo>
                      <a:pt x="13" y="35"/>
                      <a:pt x="16" y="26"/>
                      <a:pt x="8" y="13"/>
                    </a:cubicBezTo>
                    <a:cubicBezTo>
                      <a:pt x="4" y="6"/>
                      <a:pt x="6" y="0"/>
                      <a:pt x="16" y="1"/>
                    </a:cubicBezTo>
                    <a:cubicBezTo>
                      <a:pt x="23" y="4"/>
                      <a:pt x="26" y="12"/>
                      <a:pt x="32" y="15"/>
                    </a:cubicBezTo>
                    <a:close/>
                  </a:path>
                </a:pathLst>
              </a:custGeom>
              <a:solidFill>
                <a:srgbClr val="D2ED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38"/>
              <p:cNvSpPr>
                <a:spLocks/>
              </p:cNvSpPr>
              <p:nvPr/>
            </p:nvSpPr>
            <p:spPr bwMode="auto">
              <a:xfrm>
                <a:off x="2403" y="2372"/>
                <a:ext cx="73" cy="83"/>
              </a:xfrm>
              <a:custGeom>
                <a:avLst/>
                <a:gdLst>
                  <a:gd name="T0" fmla="*/ 32 w 39"/>
                  <a:gd name="T1" fmla="*/ 34 h 42"/>
                  <a:gd name="T2" fmla="*/ 0 w 39"/>
                  <a:gd name="T3" fmla="*/ 23 h 42"/>
                  <a:gd name="T4" fmla="*/ 20 w 39"/>
                  <a:gd name="T5" fmla="*/ 8 h 42"/>
                  <a:gd name="T6" fmla="*/ 35 w 39"/>
                  <a:gd name="T7" fmla="*/ 15 h 42"/>
                  <a:gd name="T8" fmla="*/ 27 w 39"/>
                  <a:gd name="T9" fmla="*/ 26 h 42"/>
                  <a:gd name="T10" fmla="*/ 34 w 39"/>
                  <a:gd name="T11" fmla="*/ 25 h 42"/>
                  <a:gd name="T12" fmla="*/ 32 w 39"/>
                  <a:gd name="T13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2">
                    <a:moveTo>
                      <a:pt x="32" y="34"/>
                    </a:moveTo>
                    <a:cubicBezTo>
                      <a:pt x="17" y="42"/>
                      <a:pt x="7" y="38"/>
                      <a:pt x="0" y="23"/>
                    </a:cubicBezTo>
                    <a:cubicBezTo>
                      <a:pt x="7" y="19"/>
                      <a:pt x="14" y="14"/>
                      <a:pt x="20" y="8"/>
                    </a:cubicBezTo>
                    <a:cubicBezTo>
                      <a:pt x="30" y="0"/>
                      <a:pt x="33" y="1"/>
                      <a:pt x="35" y="15"/>
                    </a:cubicBezTo>
                    <a:cubicBezTo>
                      <a:pt x="34" y="19"/>
                      <a:pt x="32" y="23"/>
                      <a:pt x="27" y="26"/>
                    </a:cubicBezTo>
                    <a:cubicBezTo>
                      <a:pt x="30" y="25"/>
                      <a:pt x="32" y="25"/>
                      <a:pt x="34" y="25"/>
                    </a:cubicBezTo>
                    <a:cubicBezTo>
                      <a:pt x="38" y="29"/>
                      <a:pt x="39" y="33"/>
                      <a:pt x="32" y="34"/>
                    </a:cubicBezTo>
                    <a:close/>
                  </a:path>
                </a:pathLst>
              </a:custGeom>
              <a:solidFill>
                <a:srgbClr val="D5EA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39"/>
              <p:cNvSpPr>
                <a:spLocks/>
              </p:cNvSpPr>
              <p:nvPr/>
            </p:nvSpPr>
            <p:spPr bwMode="auto">
              <a:xfrm>
                <a:off x="2159" y="2624"/>
                <a:ext cx="91" cy="78"/>
              </a:xfrm>
              <a:custGeom>
                <a:avLst/>
                <a:gdLst>
                  <a:gd name="T0" fmla="*/ 1 w 49"/>
                  <a:gd name="T1" fmla="*/ 8 h 40"/>
                  <a:gd name="T2" fmla="*/ 36 w 49"/>
                  <a:gd name="T3" fmla="*/ 19 h 40"/>
                  <a:gd name="T4" fmla="*/ 43 w 49"/>
                  <a:gd name="T5" fmla="*/ 20 h 40"/>
                  <a:gd name="T6" fmla="*/ 49 w 49"/>
                  <a:gd name="T7" fmla="*/ 40 h 40"/>
                  <a:gd name="T8" fmla="*/ 16 w 49"/>
                  <a:gd name="T9" fmla="*/ 20 h 40"/>
                  <a:gd name="T10" fmla="*/ 7 w 49"/>
                  <a:gd name="T11" fmla="*/ 20 h 40"/>
                  <a:gd name="T12" fmla="*/ 1 w 49"/>
                  <a:gd name="T13" fmla="*/ 11 h 40"/>
                  <a:gd name="T14" fmla="*/ 0 w 49"/>
                  <a:gd name="T15" fmla="*/ 9 h 40"/>
                  <a:gd name="T16" fmla="*/ 1 w 49"/>
                  <a:gd name="T17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0">
                    <a:moveTo>
                      <a:pt x="1" y="8"/>
                    </a:moveTo>
                    <a:cubicBezTo>
                      <a:pt x="17" y="0"/>
                      <a:pt x="25" y="15"/>
                      <a:pt x="36" y="19"/>
                    </a:cubicBezTo>
                    <a:cubicBezTo>
                      <a:pt x="39" y="18"/>
                      <a:pt x="41" y="18"/>
                      <a:pt x="43" y="20"/>
                    </a:cubicBezTo>
                    <a:cubicBezTo>
                      <a:pt x="44" y="26"/>
                      <a:pt x="46" y="31"/>
                      <a:pt x="49" y="40"/>
                    </a:cubicBezTo>
                    <a:cubicBezTo>
                      <a:pt x="36" y="32"/>
                      <a:pt x="26" y="26"/>
                      <a:pt x="16" y="20"/>
                    </a:cubicBezTo>
                    <a:cubicBezTo>
                      <a:pt x="13" y="17"/>
                      <a:pt x="10" y="22"/>
                      <a:pt x="7" y="20"/>
                    </a:cubicBezTo>
                    <a:cubicBezTo>
                      <a:pt x="6" y="16"/>
                      <a:pt x="5" y="13"/>
                      <a:pt x="1" y="11"/>
                    </a:cubicBezTo>
                    <a:cubicBezTo>
                      <a:pt x="0" y="11"/>
                      <a:pt x="0" y="10"/>
                      <a:pt x="0" y="9"/>
                    </a:cubicBezTo>
                    <a:cubicBezTo>
                      <a:pt x="1" y="9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2439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40"/>
              <p:cNvSpPr>
                <a:spLocks/>
              </p:cNvSpPr>
              <p:nvPr/>
            </p:nvSpPr>
            <p:spPr bwMode="auto">
              <a:xfrm>
                <a:off x="2396" y="2252"/>
                <a:ext cx="87" cy="36"/>
              </a:xfrm>
              <a:custGeom>
                <a:avLst/>
                <a:gdLst>
                  <a:gd name="T0" fmla="*/ 5 w 47"/>
                  <a:gd name="T1" fmla="*/ 2 h 18"/>
                  <a:gd name="T2" fmla="*/ 45 w 47"/>
                  <a:gd name="T3" fmla="*/ 1 h 18"/>
                  <a:gd name="T4" fmla="*/ 46 w 47"/>
                  <a:gd name="T5" fmla="*/ 14 h 18"/>
                  <a:gd name="T6" fmla="*/ 8 w 47"/>
                  <a:gd name="T7" fmla="*/ 17 h 18"/>
                  <a:gd name="T8" fmla="*/ 2 w 47"/>
                  <a:gd name="T9" fmla="*/ 8 h 18"/>
                  <a:gd name="T10" fmla="*/ 2 w 47"/>
                  <a:gd name="T11" fmla="*/ 2 h 18"/>
                  <a:gd name="T12" fmla="*/ 5 w 47"/>
                  <a:gd name="T13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8">
                    <a:moveTo>
                      <a:pt x="5" y="2"/>
                    </a:moveTo>
                    <a:cubicBezTo>
                      <a:pt x="18" y="7"/>
                      <a:pt x="30" y="0"/>
                      <a:pt x="45" y="1"/>
                    </a:cubicBezTo>
                    <a:cubicBezTo>
                      <a:pt x="47" y="2"/>
                      <a:pt x="45" y="9"/>
                      <a:pt x="46" y="14"/>
                    </a:cubicBezTo>
                    <a:cubicBezTo>
                      <a:pt x="33" y="11"/>
                      <a:pt x="21" y="15"/>
                      <a:pt x="8" y="17"/>
                    </a:cubicBezTo>
                    <a:cubicBezTo>
                      <a:pt x="0" y="18"/>
                      <a:pt x="6" y="10"/>
                      <a:pt x="2" y="8"/>
                    </a:cubicBezTo>
                    <a:cubicBezTo>
                      <a:pt x="2" y="6"/>
                      <a:pt x="2" y="4"/>
                      <a:pt x="2" y="2"/>
                    </a:cubicBezTo>
                    <a:cubicBezTo>
                      <a:pt x="3" y="1"/>
                      <a:pt x="4" y="1"/>
                      <a:pt x="5" y="2"/>
                    </a:cubicBezTo>
                    <a:close/>
                  </a:path>
                </a:pathLst>
              </a:custGeom>
              <a:solidFill>
                <a:srgbClr val="2B3B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141"/>
              <p:cNvSpPr>
                <a:spLocks/>
              </p:cNvSpPr>
              <p:nvPr/>
            </p:nvSpPr>
            <p:spPr bwMode="auto">
              <a:xfrm>
                <a:off x="1857" y="2587"/>
                <a:ext cx="52" cy="90"/>
              </a:xfrm>
              <a:custGeom>
                <a:avLst/>
                <a:gdLst>
                  <a:gd name="T0" fmla="*/ 23 w 28"/>
                  <a:gd name="T1" fmla="*/ 8 h 46"/>
                  <a:gd name="T2" fmla="*/ 15 w 28"/>
                  <a:gd name="T3" fmla="*/ 15 h 46"/>
                  <a:gd name="T4" fmla="*/ 19 w 28"/>
                  <a:gd name="T5" fmla="*/ 21 h 46"/>
                  <a:gd name="T6" fmla="*/ 5 w 28"/>
                  <a:gd name="T7" fmla="*/ 46 h 46"/>
                  <a:gd name="T8" fmla="*/ 1 w 28"/>
                  <a:gd name="T9" fmla="*/ 42 h 46"/>
                  <a:gd name="T10" fmla="*/ 4 w 28"/>
                  <a:gd name="T11" fmla="*/ 25 h 46"/>
                  <a:gd name="T12" fmla="*/ 5 w 28"/>
                  <a:gd name="T13" fmla="*/ 9 h 46"/>
                  <a:gd name="T14" fmla="*/ 23 w 28"/>
                  <a:gd name="T15" fmla="*/ 4 h 46"/>
                  <a:gd name="T16" fmla="*/ 23 w 28"/>
                  <a:gd name="T17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46">
                    <a:moveTo>
                      <a:pt x="23" y="8"/>
                    </a:moveTo>
                    <a:cubicBezTo>
                      <a:pt x="15" y="4"/>
                      <a:pt x="13" y="7"/>
                      <a:pt x="15" y="15"/>
                    </a:cubicBezTo>
                    <a:cubicBezTo>
                      <a:pt x="15" y="17"/>
                      <a:pt x="18" y="19"/>
                      <a:pt x="19" y="21"/>
                    </a:cubicBezTo>
                    <a:cubicBezTo>
                      <a:pt x="28" y="37"/>
                      <a:pt x="24" y="44"/>
                      <a:pt x="5" y="46"/>
                    </a:cubicBezTo>
                    <a:cubicBezTo>
                      <a:pt x="4" y="45"/>
                      <a:pt x="2" y="43"/>
                      <a:pt x="1" y="42"/>
                    </a:cubicBezTo>
                    <a:cubicBezTo>
                      <a:pt x="7" y="37"/>
                      <a:pt x="8" y="32"/>
                      <a:pt x="4" y="25"/>
                    </a:cubicBezTo>
                    <a:cubicBezTo>
                      <a:pt x="1" y="20"/>
                      <a:pt x="0" y="14"/>
                      <a:pt x="5" y="9"/>
                    </a:cubicBezTo>
                    <a:cubicBezTo>
                      <a:pt x="9" y="2"/>
                      <a:pt x="15" y="0"/>
                      <a:pt x="23" y="4"/>
                    </a:cubicBezTo>
                    <a:cubicBezTo>
                      <a:pt x="24" y="5"/>
                      <a:pt x="24" y="6"/>
                      <a:pt x="23" y="8"/>
                    </a:cubicBezTo>
                    <a:close/>
                  </a:path>
                </a:pathLst>
              </a:custGeom>
              <a:solidFill>
                <a:srgbClr val="2139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142"/>
              <p:cNvSpPr>
                <a:spLocks/>
              </p:cNvSpPr>
              <p:nvPr/>
            </p:nvSpPr>
            <p:spPr bwMode="auto">
              <a:xfrm>
                <a:off x="2388" y="2361"/>
                <a:ext cx="88" cy="62"/>
              </a:xfrm>
              <a:custGeom>
                <a:avLst/>
                <a:gdLst>
                  <a:gd name="T0" fmla="*/ 42 w 47"/>
                  <a:gd name="T1" fmla="*/ 22 h 32"/>
                  <a:gd name="T2" fmla="*/ 38 w 47"/>
                  <a:gd name="T3" fmla="*/ 12 h 32"/>
                  <a:gd name="T4" fmla="*/ 29 w 47"/>
                  <a:gd name="T5" fmla="*/ 17 h 32"/>
                  <a:gd name="T6" fmla="*/ 8 w 47"/>
                  <a:gd name="T7" fmla="*/ 29 h 32"/>
                  <a:gd name="T8" fmla="*/ 7 w 47"/>
                  <a:gd name="T9" fmla="*/ 29 h 32"/>
                  <a:gd name="T10" fmla="*/ 6 w 47"/>
                  <a:gd name="T11" fmla="*/ 30 h 32"/>
                  <a:gd name="T12" fmla="*/ 3 w 47"/>
                  <a:gd name="T13" fmla="*/ 25 h 32"/>
                  <a:gd name="T14" fmla="*/ 5 w 47"/>
                  <a:gd name="T15" fmla="*/ 19 h 32"/>
                  <a:gd name="T16" fmla="*/ 18 w 47"/>
                  <a:gd name="T17" fmla="*/ 12 h 32"/>
                  <a:gd name="T18" fmla="*/ 37 w 47"/>
                  <a:gd name="T19" fmla="*/ 4 h 32"/>
                  <a:gd name="T20" fmla="*/ 45 w 47"/>
                  <a:gd name="T21" fmla="*/ 22 h 32"/>
                  <a:gd name="T22" fmla="*/ 42 w 47"/>
                  <a:gd name="T23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" h="32">
                    <a:moveTo>
                      <a:pt x="42" y="22"/>
                    </a:moveTo>
                    <a:cubicBezTo>
                      <a:pt x="43" y="18"/>
                      <a:pt x="42" y="14"/>
                      <a:pt x="38" y="12"/>
                    </a:cubicBezTo>
                    <a:cubicBezTo>
                      <a:pt x="34" y="11"/>
                      <a:pt x="31" y="14"/>
                      <a:pt x="29" y="17"/>
                    </a:cubicBezTo>
                    <a:cubicBezTo>
                      <a:pt x="24" y="24"/>
                      <a:pt x="19" y="32"/>
                      <a:pt x="8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29"/>
                      <a:pt x="6" y="30"/>
                      <a:pt x="6" y="30"/>
                    </a:cubicBezTo>
                    <a:cubicBezTo>
                      <a:pt x="5" y="28"/>
                      <a:pt x="4" y="27"/>
                      <a:pt x="3" y="25"/>
                    </a:cubicBezTo>
                    <a:cubicBezTo>
                      <a:pt x="1" y="22"/>
                      <a:pt x="0" y="19"/>
                      <a:pt x="5" y="19"/>
                    </a:cubicBezTo>
                    <a:cubicBezTo>
                      <a:pt x="14" y="25"/>
                      <a:pt x="15" y="16"/>
                      <a:pt x="18" y="12"/>
                    </a:cubicBezTo>
                    <a:cubicBezTo>
                      <a:pt x="24" y="7"/>
                      <a:pt x="29" y="0"/>
                      <a:pt x="37" y="4"/>
                    </a:cubicBezTo>
                    <a:cubicBezTo>
                      <a:pt x="45" y="8"/>
                      <a:pt x="47" y="14"/>
                      <a:pt x="45" y="22"/>
                    </a:cubicBezTo>
                    <a:cubicBezTo>
                      <a:pt x="44" y="23"/>
                      <a:pt x="43" y="23"/>
                      <a:pt x="42" y="22"/>
                    </a:cubicBezTo>
                    <a:close/>
                  </a:path>
                </a:pathLst>
              </a:custGeom>
              <a:solidFill>
                <a:srgbClr val="283E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143"/>
              <p:cNvSpPr>
                <a:spLocks/>
              </p:cNvSpPr>
              <p:nvPr/>
            </p:nvSpPr>
            <p:spPr bwMode="auto">
              <a:xfrm>
                <a:off x="1699" y="2172"/>
                <a:ext cx="73" cy="59"/>
              </a:xfrm>
              <a:custGeom>
                <a:avLst/>
                <a:gdLst>
                  <a:gd name="T0" fmla="*/ 29 w 39"/>
                  <a:gd name="T1" fmla="*/ 23 h 30"/>
                  <a:gd name="T2" fmla="*/ 25 w 39"/>
                  <a:gd name="T3" fmla="*/ 29 h 30"/>
                  <a:gd name="T4" fmla="*/ 0 w 39"/>
                  <a:gd name="T5" fmla="*/ 25 h 30"/>
                  <a:gd name="T6" fmla="*/ 0 w 39"/>
                  <a:gd name="T7" fmla="*/ 18 h 30"/>
                  <a:gd name="T8" fmla="*/ 22 w 39"/>
                  <a:gd name="T9" fmla="*/ 10 h 30"/>
                  <a:gd name="T10" fmla="*/ 34 w 39"/>
                  <a:gd name="T11" fmla="*/ 6 h 30"/>
                  <a:gd name="T12" fmla="*/ 28 w 39"/>
                  <a:gd name="T13" fmla="*/ 18 h 30"/>
                  <a:gd name="T14" fmla="*/ 29 w 39"/>
                  <a:gd name="T15" fmla="*/ 2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30">
                    <a:moveTo>
                      <a:pt x="29" y="23"/>
                    </a:moveTo>
                    <a:cubicBezTo>
                      <a:pt x="32" y="27"/>
                      <a:pt x="30" y="30"/>
                      <a:pt x="25" y="29"/>
                    </a:cubicBezTo>
                    <a:cubicBezTo>
                      <a:pt x="17" y="28"/>
                      <a:pt x="8" y="27"/>
                      <a:pt x="0" y="25"/>
                    </a:cubicBezTo>
                    <a:cubicBezTo>
                      <a:pt x="0" y="23"/>
                      <a:pt x="0" y="21"/>
                      <a:pt x="0" y="18"/>
                    </a:cubicBezTo>
                    <a:cubicBezTo>
                      <a:pt x="10" y="22"/>
                      <a:pt x="16" y="16"/>
                      <a:pt x="22" y="10"/>
                    </a:cubicBezTo>
                    <a:cubicBezTo>
                      <a:pt x="25" y="7"/>
                      <a:pt x="28" y="0"/>
                      <a:pt x="34" y="6"/>
                    </a:cubicBezTo>
                    <a:cubicBezTo>
                      <a:pt x="39" y="12"/>
                      <a:pt x="33" y="16"/>
                      <a:pt x="28" y="18"/>
                    </a:cubicBezTo>
                    <a:cubicBezTo>
                      <a:pt x="24" y="21"/>
                      <a:pt x="22" y="22"/>
                      <a:pt x="29" y="23"/>
                    </a:cubicBezTo>
                    <a:close/>
                  </a:path>
                </a:pathLst>
              </a:custGeom>
              <a:solidFill>
                <a:srgbClr val="D3E9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144"/>
              <p:cNvSpPr>
                <a:spLocks/>
              </p:cNvSpPr>
              <p:nvPr/>
            </p:nvSpPr>
            <p:spPr bwMode="auto">
              <a:xfrm>
                <a:off x="1636" y="2280"/>
                <a:ext cx="34" cy="81"/>
              </a:xfrm>
              <a:custGeom>
                <a:avLst/>
                <a:gdLst>
                  <a:gd name="T0" fmla="*/ 17 w 18"/>
                  <a:gd name="T1" fmla="*/ 14 h 41"/>
                  <a:gd name="T2" fmla="*/ 14 w 18"/>
                  <a:gd name="T3" fmla="*/ 32 h 41"/>
                  <a:gd name="T4" fmla="*/ 14 w 18"/>
                  <a:gd name="T5" fmla="*/ 40 h 41"/>
                  <a:gd name="T6" fmla="*/ 3 w 18"/>
                  <a:gd name="T7" fmla="*/ 40 h 41"/>
                  <a:gd name="T8" fmla="*/ 4 w 18"/>
                  <a:gd name="T9" fmla="*/ 33 h 41"/>
                  <a:gd name="T10" fmla="*/ 5 w 18"/>
                  <a:gd name="T11" fmla="*/ 10 h 41"/>
                  <a:gd name="T12" fmla="*/ 10 w 18"/>
                  <a:gd name="T13" fmla="*/ 0 h 41"/>
                  <a:gd name="T14" fmla="*/ 17 w 18"/>
                  <a:gd name="T15" fmla="*/ 9 h 41"/>
                  <a:gd name="T16" fmla="*/ 17 w 18"/>
                  <a:gd name="T17" fmla="*/ 1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41">
                    <a:moveTo>
                      <a:pt x="17" y="14"/>
                    </a:moveTo>
                    <a:cubicBezTo>
                      <a:pt x="11" y="19"/>
                      <a:pt x="9" y="25"/>
                      <a:pt x="14" y="32"/>
                    </a:cubicBezTo>
                    <a:cubicBezTo>
                      <a:pt x="16" y="34"/>
                      <a:pt x="17" y="39"/>
                      <a:pt x="14" y="40"/>
                    </a:cubicBezTo>
                    <a:cubicBezTo>
                      <a:pt x="11" y="41"/>
                      <a:pt x="6" y="40"/>
                      <a:pt x="3" y="40"/>
                    </a:cubicBezTo>
                    <a:cubicBezTo>
                      <a:pt x="0" y="39"/>
                      <a:pt x="2" y="35"/>
                      <a:pt x="4" y="33"/>
                    </a:cubicBezTo>
                    <a:cubicBezTo>
                      <a:pt x="9" y="26"/>
                      <a:pt x="3" y="18"/>
                      <a:pt x="5" y="10"/>
                    </a:cubicBezTo>
                    <a:cubicBezTo>
                      <a:pt x="6" y="7"/>
                      <a:pt x="2" y="1"/>
                      <a:pt x="10" y="0"/>
                    </a:cubicBezTo>
                    <a:cubicBezTo>
                      <a:pt x="18" y="0"/>
                      <a:pt x="13" y="8"/>
                      <a:pt x="17" y="9"/>
                    </a:cubicBezTo>
                    <a:cubicBezTo>
                      <a:pt x="18" y="11"/>
                      <a:pt x="18" y="12"/>
                      <a:pt x="17" y="14"/>
                    </a:cubicBezTo>
                    <a:close/>
                  </a:path>
                </a:pathLst>
              </a:custGeom>
              <a:solidFill>
                <a:srgbClr val="FAFC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145"/>
              <p:cNvSpPr>
                <a:spLocks/>
              </p:cNvSpPr>
              <p:nvPr/>
            </p:nvSpPr>
            <p:spPr bwMode="auto">
              <a:xfrm>
                <a:off x="2401" y="2319"/>
                <a:ext cx="86" cy="30"/>
              </a:xfrm>
              <a:custGeom>
                <a:avLst/>
                <a:gdLst>
                  <a:gd name="T0" fmla="*/ 6 w 46"/>
                  <a:gd name="T1" fmla="*/ 3 h 15"/>
                  <a:gd name="T2" fmla="*/ 42 w 46"/>
                  <a:gd name="T3" fmla="*/ 0 h 15"/>
                  <a:gd name="T4" fmla="*/ 38 w 46"/>
                  <a:gd name="T5" fmla="*/ 15 h 15"/>
                  <a:gd name="T6" fmla="*/ 7 w 46"/>
                  <a:gd name="T7" fmla="*/ 14 h 15"/>
                  <a:gd name="T8" fmla="*/ 1 w 46"/>
                  <a:gd name="T9" fmla="*/ 10 h 15"/>
                  <a:gd name="T10" fmla="*/ 6 w 46"/>
                  <a:gd name="T11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5">
                    <a:moveTo>
                      <a:pt x="6" y="3"/>
                    </a:moveTo>
                    <a:cubicBezTo>
                      <a:pt x="18" y="2"/>
                      <a:pt x="30" y="6"/>
                      <a:pt x="42" y="0"/>
                    </a:cubicBezTo>
                    <a:cubicBezTo>
                      <a:pt x="42" y="6"/>
                      <a:pt x="46" y="12"/>
                      <a:pt x="38" y="15"/>
                    </a:cubicBezTo>
                    <a:cubicBezTo>
                      <a:pt x="28" y="13"/>
                      <a:pt x="18" y="15"/>
                      <a:pt x="7" y="14"/>
                    </a:cubicBezTo>
                    <a:cubicBezTo>
                      <a:pt x="4" y="14"/>
                      <a:pt x="1" y="14"/>
                      <a:pt x="1" y="10"/>
                    </a:cubicBezTo>
                    <a:cubicBezTo>
                      <a:pt x="0" y="7"/>
                      <a:pt x="0" y="3"/>
                      <a:pt x="6" y="3"/>
                    </a:cubicBezTo>
                    <a:close/>
                  </a:path>
                </a:pathLst>
              </a:custGeom>
              <a:solidFill>
                <a:srgbClr val="1B2D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146"/>
              <p:cNvSpPr>
                <a:spLocks/>
              </p:cNvSpPr>
              <p:nvPr/>
            </p:nvSpPr>
            <p:spPr bwMode="auto">
              <a:xfrm>
                <a:off x="1844" y="2604"/>
                <a:ext cx="44" cy="67"/>
              </a:xfrm>
              <a:custGeom>
                <a:avLst/>
                <a:gdLst>
                  <a:gd name="T0" fmla="*/ 12 w 24"/>
                  <a:gd name="T1" fmla="*/ 0 h 34"/>
                  <a:gd name="T2" fmla="*/ 17 w 24"/>
                  <a:gd name="T3" fmla="*/ 19 h 34"/>
                  <a:gd name="T4" fmla="*/ 8 w 24"/>
                  <a:gd name="T5" fmla="*/ 33 h 34"/>
                  <a:gd name="T6" fmla="*/ 6 w 24"/>
                  <a:gd name="T7" fmla="*/ 32 h 34"/>
                  <a:gd name="T8" fmla="*/ 3 w 24"/>
                  <a:gd name="T9" fmla="*/ 14 h 34"/>
                  <a:gd name="T10" fmla="*/ 0 w 24"/>
                  <a:gd name="T11" fmla="*/ 9 h 34"/>
                  <a:gd name="T12" fmla="*/ 6 w 24"/>
                  <a:gd name="T13" fmla="*/ 3 h 34"/>
                  <a:gd name="T14" fmla="*/ 12 w 24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34">
                    <a:moveTo>
                      <a:pt x="12" y="0"/>
                    </a:moveTo>
                    <a:cubicBezTo>
                      <a:pt x="10" y="7"/>
                      <a:pt x="13" y="13"/>
                      <a:pt x="17" y="19"/>
                    </a:cubicBezTo>
                    <a:cubicBezTo>
                      <a:pt x="24" y="30"/>
                      <a:pt x="20" y="34"/>
                      <a:pt x="8" y="33"/>
                    </a:cubicBezTo>
                    <a:cubicBezTo>
                      <a:pt x="7" y="33"/>
                      <a:pt x="6" y="33"/>
                      <a:pt x="6" y="32"/>
                    </a:cubicBezTo>
                    <a:cubicBezTo>
                      <a:pt x="3" y="26"/>
                      <a:pt x="2" y="20"/>
                      <a:pt x="3" y="14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2" y="7"/>
                      <a:pt x="3" y="5"/>
                      <a:pt x="6" y="3"/>
                    </a:cubicBezTo>
                    <a:cubicBezTo>
                      <a:pt x="7" y="1"/>
                      <a:pt x="9" y="0"/>
                      <a:pt x="12" y="0"/>
                    </a:cubicBezTo>
                    <a:close/>
                  </a:path>
                </a:pathLst>
              </a:custGeom>
              <a:solidFill>
                <a:srgbClr val="D5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47"/>
              <p:cNvSpPr>
                <a:spLocks/>
              </p:cNvSpPr>
              <p:nvPr/>
            </p:nvSpPr>
            <p:spPr bwMode="auto">
              <a:xfrm>
                <a:off x="2394" y="2268"/>
                <a:ext cx="78" cy="89"/>
              </a:xfrm>
              <a:custGeom>
                <a:avLst/>
                <a:gdLst>
                  <a:gd name="T0" fmla="*/ 10 w 42"/>
                  <a:gd name="T1" fmla="*/ 29 h 45"/>
                  <a:gd name="T2" fmla="*/ 13 w 42"/>
                  <a:gd name="T3" fmla="*/ 39 h 45"/>
                  <a:gd name="T4" fmla="*/ 42 w 42"/>
                  <a:gd name="T5" fmla="*/ 41 h 45"/>
                  <a:gd name="T6" fmla="*/ 11 w 42"/>
                  <a:gd name="T7" fmla="*/ 42 h 45"/>
                  <a:gd name="T8" fmla="*/ 3 w 42"/>
                  <a:gd name="T9" fmla="*/ 34 h 45"/>
                  <a:gd name="T10" fmla="*/ 3 w 42"/>
                  <a:gd name="T11" fmla="*/ 0 h 45"/>
                  <a:gd name="T12" fmla="*/ 9 w 42"/>
                  <a:gd name="T13" fmla="*/ 9 h 45"/>
                  <a:gd name="T14" fmla="*/ 17 w 42"/>
                  <a:gd name="T15" fmla="*/ 19 h 45"/>
                  <a:gd name="T16" fmla="*/ 10 w 42"/>
                  <a:gd name="T17" fmla="*/ 2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45">
                    <a:moveTo>
                      <a:pt x="10" y="29"/>
                    </a:moveTo>
                    <a:cubicBezTo>
                      <a:pt x="3" y="35"/>
                      <a:pt x="5" y="38"/>
                      <a:pt x="13" y="39"/>
                    </a:cubicBezTo>
                    <a:cubicBezTo>
                      <a:pt x="23" y="39"/>
                      <a:pt x="33" y="35"/>
                      <a:pt x="42" y="41"/>
                    </a:cubicBezTo>
                    <a:cubicBezTo>
                      <a:pt x="32" y="41"/>
                      <a:pt x="21" y="39"/>
                      <a:pt x="11" y="42"/>
                    </a:cubicBezTo>
                    <a:cubicBezTo>
                      <a:pt x="0" y="45"/>
                      <a:pt x="2" y="39"/>
                      <a:pt x="3" y="34"/>
                    </a:cubicBezTo>
                    <a:cubicBezTo>
                      <a:pt x="5" y="22"/>
                      <a:pt x="4" y="11"/>
                      <a:pt x="3" y="0"/>
                    </a:cubicBezTo>
                    <a:cubicBezTo>
                      <a:pt x="7" y="2"/>
                      <a:pt x="5" y="8"/>
                      <a:pt x="9" y="9"/>
                    </a:cubicBezTo>
                    <a:cubicBezTo>
                      <a:pt x="8" y="15"/>
                      <a:pt x="14" y="17"/>
                      <a:pt x="17" y="19"/>
                    </a:cubicBezTo>
                    <a:cubicBezTo>
                      <a:pt x="17" y="24"/>
                      <a:pt x="4" y="20"/>
                      <a:pt x="10" y="29"/>
                    </a:cubicBezTo>
                    <a:close/>
                  </a:path>
                </a:pathLst>
              </a:custGeom>
              <a:solidFill>
                <a:srgbClr val="5A6C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148"/>
              <p:cNvSpPr>
                <a:spLocks/>
              </p:cNvSpPr>
              <p:nvPr/>
            </p:nvSpPr>
            <p:spPr bwMode="auto">
              <a:xfrm>
                <a:off x="2240" y="2027"/>
                <a:ext cx="58" cy="43"/>
              </a:xfrm>
              <a:custGeom>
                <a:avLst/>
                <a:gdLst>
                  <a:gd name="T0" fmla="*/ 18 w 31"/>
                  <a:gd name="T1" fmla="*/ 0 h 22"/>
                  <a:gd name="T2" fmla="*/ 20 w 31"/>
                  <a:gd name="T3" fmla="*/ 6 h 22"/>
                  <a:gd name="T4" fmla="*/ 20 w 31"/>
                  <a:gd name="T5" fmla="*/ 12 h 22"/>
                  <a:gd name="T6" fmla="*/ 31 w 31"/>
                  <a:gd name="T7" fmla="*/ 16 h 22"/>
                  <a:gd name="T8" fmla="*/ 12 w 31"/>
                  <a:gd name="T9" fmla="*/ 15 h 22"/>
                  <a:gd name="T10" fmla="*/ 6 w 31"/>
                  <a:gd name="T11" fmla="*/ 21 h 22"/>
                  <a:gd name="T12" fmla="*/ 2 w 31"/>
                  <a:gd name="T13" fmla="*/ 9 h 22"/>
                  <a:gd name="T14" fmla="*/ 18 w 31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2">
                    <a:moveTo>
                      <a:pt x="18" y="0"/>
                    </a:moveTo>
                    <a:cubicBezTo>
                      <a:pt x="17" y="3"/>
                      <a:pt x="28" y="2"/>
                      <a:pt x="20" y="6"/>
                    </a:cubicBezTo>
                    <a:cubicBezTo>
                      <a:pt x="15" y="9"/>
                      <a:pt x="18" y="11"/>
                      <a:pt x="20" y="12"/>
                    </a:cubicBezTo>
                    <a:cubicBezTo>
                      <a:pt x="24" y="14"/>
                      <a:pt x="28" y="12"/>
                      <a:pt x="31" y="16"/>
                    </a:cubicBezTo>
                    <a:cubicBezTo>
                      <a:pt x="24" y="22"/>
                      <a:pt x="18" y="19"/>
                      <a:pt x="12" y="15"/>
                    </a:cubicBezTo>
                    <a:cubicBezTo>
                      <a:pt x="2" y="9"/>
                      <a:pt x="5" y="16"/>
                      <a:pt x="6" y="21"/>
                    </a:cubicBezTo>
                    <a:cubicBezTo>
                      <a:pt x="0" y="18"/>
                      <a:pt x="0" y="14"/>
                      <a:pt x="2" y="9"/>
                    </a:cubicBezTo>
                    <a:cubicBezTo>
                      <a:pt x="4" y="1"/>
                      <a:pt x="12" y="3"/>
                      <a:pt x="18" y="0"/>
                    </a:cubicBezTo>
                    <a:close/>
                  </a:path>
                </a:pathLst>
              </a:custGeom>
              <a:solidFill>
                <a:srgbClr val="BBDB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49"/>
              <p:cNvSpPr>
                <a:spLocks/>
              </p:cNvSpPr>
              <p:nvPr/>
            </p:nvSpPr>
            <p:spPr bwMode="auto">
              <a:xfrm>
                <a:off x="1666" y="2239"/>
                <a:ext cx="78" cy="59"/>
              </a:xfrm>
              <a:custGeom>
                <a:avLst/>
                <a:gdLst>
                  <a:gd name="T0" fmla="*/ 6 w 42"/>
                  <a:gd name="T1" fmla="*/ 0 h 30"/>
                  <a:gd name="T2" fmla="*/ 9 w 42"/>
                  <a:gd name="T3" fmla="*/ 9 h 30"/>
                  <a:gd name="T4" fmla="*/ 20 w 42"/>
                  <a:gd name="T5" fmla="*/ 21 h 30"/>
                  <a:gd name="T6" fmla="*/ 42 w 42"/>
                  <a:gd name="T7" fmla="*/ 24 h 30"/>
                  <a:gd name="T8" fmla="*/ 42 w 42"/>
                  <a:gd name="T9" fmla="*/ 30 h 30"/>
                  <a:gd name="T10" fmla="*/ 21 w 42"/>
                  <a:gd name="T11" fmla="*/ 27 h 30"/>
                  <a:gd name="T12" fmla="*/ 6 w 42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30">
                    <a:moveTo>
                      <a:pt x="6" y="0"/>
                    </a:moveTo>
                    <a:cubicBezTo>
                      <a:pt x="7" y="3"/>
                      <a:pt x="5" y="7"/>
                      <a:pt x="9" y="9"/>
                    </a:cubicBezTo>
                    <a:cubicBezTo>
                      <a:pt x="9" y="17"/>
                      <a:pt x="12" y="21"/>
                      <a:pt x="20" y="21"/>
                    </a:cubicBezTo>
                    <a:cubicBezTo>
                      <a:pt x="27" y="22"/>
                      <a:pt x="35" y="23"/>
                      <a:pt x="42" y="24"/>
                    </a:cubicBezTo>
                    <a:cubicBezTo>
                      <a:pt x="42" y="26"/>
                      <a:pt x="42" y="28"/>
                      <a:pt x="42" y="30"/>
                    </a:cubicBezTo>
                    <a:cubicBezTo>
                      <a:pt x="35" y="29"/>
                      <a:pt x="28" y="28"/>
                      <a:pt x="21" y="27"/>
                    </a:cubicBezTo>
                    <a:cubicBezTo>
                      <a:pt x="5" y="25"/>
                      <a:pt x="0" y="17"/>
                      <a:pt x="6" y="0"/>
                    </a:cubicBezTo>
                    <a:close/>
                  </a:path>
                </a:pathLst>
              </a:custGeom>
              <a:solidFill>
                <a:srgbClr val="5C69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50"/>
              <p:cNvSpPr>
                <a:spLocks/>
              </p:cNvSpPr>
              <p:nvPr/>
            </p:nvSpPr>
            <p:spPr bwMode="auto">
              <a:xfrm>
                <a:off x="1668" y="2298"/>
                <a:ext cx="70" cy="33"/>
              </a:xfrm>
              <a:custGeom>
                <a:avLst/>
                <a:gdLst>
                  <a:gd name="T0" fmla="*/ 0 w 38"/>
                  <a:gd name="T1" fmla="*/ 5 h 17"/>
                  <a:gd name="T2" fmla="*/ 0 w 38"/>
                  <a:gd name="T3" fmla="*/ 0 h 17"/>
                  <a:gd name="T4" fmla="*/ 38 w 38"/>
                  <a:gd name="T5" fmla="*/ 3 h 17"/>
                  <a:gd name="T6" fmla="*/ 31 w 38"/>
                  <a:gd name="T7" fmla="*/ 12 h 17"/>
                  <a:gd name="T8" fmla="*/ 9 w 38"/>
                  <a:gd name="T9" fmla="*/ 10 h 17"/>
                  <a:gd name="T10" fmla="*/ 0 w 38"/>
                  <a:gd name="T11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7">
                    <a:moveTo>
                      <a:pt x="0" y="5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12" y="9"/>
                      <a:pt x="25" y="1"/>
                      <a:pt x="38" y="3"/>
                    </a:cubicBezTo>
                    <a:cubicBezTo>
                      <a:pt x="36" y="6"/>
                      <a:pt x="35" y="10"/>
                      <a:pt x="31" y="12"/>
                    </a:cubicBezTo>
                    <a:cubicBezTo>
                      <a:pt x="24" y="6"/>
                      <a:pt x="14" y="7"/>
                      <a:pt x="9" y="10"/>
                    </a:cubicBezTo>
                    <a:cubicBezTo>
                      <a:pt x="0" y="17"/>
                      <a:pt x="2" y="9"/>
                      <a:pt x="0" y="5"/>
                    </a:cubicBezTo>
                    <a:close/>
                  </a:path>
                </a:pathLst>
              </a:custGeom>
              <a:solidFill>
                <a:srgbClr val="4F58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51"/>
              <p:cNvSpPr>
                <a:spLocks/>
              </p:cNvSpPr>
              <p:nvPr/>
            </p:nvSpPr>
            <p:spPr bwMode="auto">
              <a:xfrm>
                <a:off x="1964" y="2663"/>
                <a:ext cx="35" cy="65"/>
              </a:xfrm>
              <a:custGeom>
                <a:avLst/>
                <a:gdLst>
                  <a:gd name="T0" fmla="*/ 13 w 19"/>
                  <a:gd name="T1" fmla="*/ 0 h 33"/>
                  <a:gd name="T2" fmla="*/ 19 w 19"/>
                  <a:gd name="T3" fmla="*/ 4 h 33"/>
                  <a:gd name="T4" fmla="*/ 15 w 19"/>
                  <a:gd name="T5" fmla="*/ 32 h 33"/>
                  <a:gd name="T6" fmla="*/ 7 w 19"/>
                  <a:gd name="T7" fmla="*/ 21 h 33"/>
                  <a:gd name="T8" fmla="*/ 13 w 19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3">
                    <a:moveTo>
                      <a:pt x="13" y="0"/>
                    </a:moveTo>
                    <a:cubicBezTo>
                      <a:pt x="15" y="0"/>
                      <a:pt x="18" y="0"/>
                      <a:pt x="19" y="4"/>
                    </a:cubicBezTo>
                    <a:cubicBezTo>
                      <a:pt x="12" y="12"/>
                      <a:pt x="11" y="22"/>
                      <a:pt x="15" y="32"/>
                    </a:cubicBezTo>
                    <a:cubicBezTo>
                      <a:pt x="5" y="33"/>
                      <a:pt x="0" y="32"/>
                      <a:pt x="7" y="21"/>
                    </a:cubicBezTo>
                    <a:cubicBezTo>
                      <a:pt x="10" y="15"/>
                      <a:pt x="8" y="6"/>
                      <a:pt x="13" y="0"/>
                    </a:cubicBezTo>
                    <a:close/>
                  </a:path>
                </a:pathLst>
              </a:custGeom>
              <a:solidFill>
                <a:srgbClr val="6C79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52"/>
              <p:cNvSpPr>
                <a:spLocks/>
              </p:cNvSpPr>
              <p:nvPr/>
            </p:nvSpPr>
            <p:spPr bwMode="auto">
              <a:xfrm>
                <a:off x="1683" y="2351"/>
                <a:ext cx="72" cy="29"/>
              </a:xfrm>
              <a:custGeom>
                <a:avLst/>
                <a:gdLst>
                  <a:gd name="T0" fmla="*/ 0 w 39"/>
                  <a:gd name="T1" fmla="*/ 11 h 15"/>
                  <a:gd name="T2" fmla="*/ 16 w 39"/>
                  <a:gd name="T3" fmla="*/ 5 h 15"/>
                  <a:gd name="T4" fmla="*/ 39 w 39"/>
                  <a:gd name="T5" fmla="*/ 0 h 15"/>
                  <a:gd name="T6" fmla="*/ 39 w 39"/>
                  <a:gd name="T7" fmla="*/ 15 h 15"/>
                  <a:gd name="T8" fmla="*/ 0 w 39"/>
                  <a:gd name="T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0" y="11"/>
                    </a:moveTo>
                    <a:cubicBezTo>
                      <a:pt x="4" y="7"/>
                      <a:pt x="12" y="11"/>
                      <a:pt x="16" y="5"/>
                    </a:cubicBezTo>
                    <a:cubicBezTo>
                      <a:pt x="24" y="6"/>
                      <a:pt x="31" y="7"/>
                      <a:pt x="39" y="0"/>
                    </a:cubicBezTo>
                    <a:cubicBezTo>
                      <a:pt x="39" y="6"/>
                      <a:pt x="39" y="10"/>
                      <a:pt x="39" y="15"/>
                    </a:cubicBezTo>
                    <a:cubicBezTo>
                      <a:pt x="26" y="7"/>
                      <a:pt x="13" y="15"/>
                      <a:pt x="0" y="11"/>
                    </a:cubicBezTo>
                    <a:close/>
                  </a:path>
                </a:pathLst>
              </a:custGeom>
              <a:solidFill>
                <a:srgbClr val="6975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53"/>
              <p:cNvSpPr>
                <a:spLocks/>
              </p:cNvSpPr>
              <p:nvPr/>
            </p:nvSpPr>
            <p:spPr bwMode="auto">
              <a:xfrm>
                <a:off x="2137" y="2638"/>
                <a:ext cx="25" cy="72"/>
              </a:xfrm>
              <a:custGeom>
                <a:avLst/>
                <a:gdLst>
                  <a:gd name="T0" fmla="*/ 13 w 14"/>
                  <a:gd name="T1" fmla="*/ 1 h 37"/>
                  <a:gd name="T2" fmla="*/ 13 w 14"/>
                  <a:gd name="T3" fmla="*/ 4 h 37"/>
                  <a:gd name="T4" fmla="*/ 13 w 14"/>
                  <a:gd name="T5" fmla="*/ 31 h 37"/>
                  <a:gd name="T6" fmla="*/ 8 w 14"/>
                  <a:gd name="T7" fmla="*/ 37 h 37"/>
                  <a:gd name="T8" fmla="*/ 0 w 14"/>
                  <a:gd name="T9" fmla="*/ 5 h 37"/>
                  <a:gd name="T10" fmla="*/ 13 w 14"/>
                  <a:gd name="T11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37">
                    <a:moveTo>
                      <a:pt x="13" y="1"/>
                    </a:moveTo>
                    <a:cubicBezTo>
                      <a:pt x="13" y="2"/>
                      <a:pt x="13" y="3"/>
                      <a:pt x="13" y="4"/>
                    </a:cubicBezTo>
                    <a:cubicBezTo>
                      <a:pt x="7" y="13"/>
                      <a:pt x="14" y="22"/>
                      <a:pt x="13" y="31"/>
                    </a:cubicBezTo>
                    <a:cubicBezTo>
                      <a:pt x="11" y="33"/>
                      <a:pt x="9" y="35"/>
                      <a:pt x="8" y="37"/>
                    </a:cubicBezTo>
                    <a:cubicBezTo>
                      <a:pt x="6" y="26"/>
                      <a:pt x="9" y="14"/>
                      <a:pt x="0" y="5"/>
                    </a:cubicBezTo>
                    <a:cubicBezTo>
                      <a:pt x="3" y="0"/>
                      <a:pt x="8" y="1"/>
                      <a:pt x="13" y="1"/>
                    </a:cubicBezTo>
                    <a:close/>
                  </a:path>
                </a:pathLst>
              </a:custGeom>
              <a:solidFill>
                <a:srgbClr val="6975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54"/>
              <p:cNvSpPr>
                <a:spLocks/>
              </p:cNvSpPr>
              <p:nvPr/>
            </p:nvSpPr>
            <p:spPr bwMode="auto">
              <a:xfrm>
                <a:off x="2200" y="2606"/>
                <a:ext cx="42" cy="57"/>
              </a:xfrm>
              <a:custGeom>
                <a:avLst/>
                <a:gdLst>
                  <a:gd name="T0" fmla="*/ 21 w 23"/>
                  <a:gd name="T1" fmla="*/ 29 h 29"/>
                  <a:gd name="T2" fmla="*/ 14 w 23"/>
                  <a:gd name="T3" fmla="*/ 28 h 29"/>
                  <a:gd name="T4" fmla="*/ 12 w 23"/>
                  <a:gd name="T5" fmla="*/ 20 h 29"/>
                  <a:gd name="T6" fmla="*/ 21 w 23"/>
                  <a:gd name="T7" fmla="*/ 0 h 29"/>
                  <a:gd name="T8" fmla="*/ 21 w 23"/>
                  <a:gd name="T9" fmla="*/ 4 h 29"/>
                  <a:gd name="T10" fmla="*/ 21 w 23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9">
                    <a:moveTo>
                      <a:pt x="21" y="29"/>
                    </a:moveTo>
                    <a:cubicBezTo>
                      <a:pt x="18" y="29"/>
                      <a:pt x="16" y="29"/>
                      <a:pt x="14" y="28"/>
                    </a:cubicBezTo>
                    <a:cubicBezTo>
                      <a:pt x="14" y="26"/>
                      <a:pt x="14" y="22"/>
                      <a:pt x="12" y="20"/>
                    </a:cubicBezTo>
                    <a:cubicBezTo>
                      <a:pt x="0" y="6"/>
                      <a:pt x="11" y="3"/>
                      <a:pt x="21" y="0"/>
                    </a:cubicBezTo>
                    <a:cubicBezTo>
                      <a:pt x="21" y="1"/>
                      <a:pt x="21" y="3"/>
                      <a:pt x="21" y="4"/>
                    </a:cubicBezTo>
                    <a:cubicBezTo>
                      <a:pt x="7" y="12"/>
                      <a:pt x="23" y="21"/>
                      <a:pt x="21" y="29"/>
                    </a:cubicBezTo>
                    <a:close/>
                  </a:path>
                </a:pathLst>
              </a:custGeom>
              <a:solidFill>
                <a:srgbClr val="657B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55"/>
              <p:cNvSpPr>
                <a:spLocks/>
              </p:cNvSpPr>
              <p:nvPr/>
            </p:nvSpPr>
            <p:spPr bwMode="auto">
              <a:xfrm>
                <a:off x="2172" y="2653"/>
                <a:ext cx="37" cy="69"/>
              </a:xfrm>
              <a:custGeom>
                <a:avLst/>
                <a:gdLst>
                  <a:gd name="T0" fmla="*/ 0 w 20"/>
                  <a:gd name="T1" fmla="*/ 5 h 35"/>
                  <a:gd name="T2" fmla="*/ 9 w 20"/>
                  <a:gd name="T3" fmla="*/ 5 h 35"/>
                  <a:gd name="T4" fmla="*/ 12 w 20"/>
                  <a:gd name="T5" fmla="*/ 23 h 35"/>
                  <a:gd name="T6" fmla="*/ 6 w 20"/>
                  <a:gd name="T7" fmla="*/ 35 h 35"/>
                  <a:gd name="T8" fmla="*/ 0 w 20"/>
                  <a:gd name="T9" fmla="*/ 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5">
                    <a:moveTo>
                      <a:pt x="0" y="5"/>
                    </a:moveTo>
                    <a:cubicBezTo>
                      <a:pt x="3" y="2"/>
                      <a:pt x="6" y="0"/>
                      <a:pt x="9" y="5"/>
                    </a:cubicBezTo>
                    <a:cubicBezTo>
                      <a:pt x="3" y="12"/>
                      <a:pt x="9" y="19"/>
                      <a:pt x="12" y="23"/>
                    </a:cubicBezTo>
                    <a:cubicBezTo>
                      <a:pt x="20" y="31"/>
                      <a:pt x="15" y="33"/>
                      <a:pt x="6" y="35"/>
                    </a:cubicBezTo>
                    <a:cubicBezTo>
                      <a:pt x="11" y="24"/>
                      <a:pt x="1" y="15"/>
                      <a:pt x="0" y="5"/>
                    </a:cubicBezTo>
                    <a:close/>
                  </a:path>
                </a:pathLst>
              </a:custGeom>
              <a:solidFill>
                <a:srgbClr val="5B6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56"/>
              <p:cNvSpPr>
                <a:spLocks/>
              </p:cNvSpPr>
              <p:nvPr/>
            </p:nvSpPr>
            <p:spPr bwMode="auto">
              <a:xfrm>
                <a:off x="2303" y="2537"/>
                <a:ext cx="35" cy="69"/>
              </a:xfrm>
              <a:custGeom>
                <a:avLst/>
                <a:gdLst>
                  <a:gd name="T0" fmla="*/ 11 w 19"/>
                  <a:gd name="T1" fmla="*/ 1 h 35"/>
                  <a:gd name="T2" fmla="*/ 18 w 19"/>
                  <a:gd name="T3" fmla="*/ 5 h 35"/>
                  <a:gd name="T4" fmla="*/ 14 w 19"/>
                  <a:gd name="T5" fmla="*/ 11 h 35"/>
                  <a:gd name="T6" fmla="*/ 16 w 19"/>
                  <a:gd name="T7" fmla="*/ 28 h 35"/>
                  <a:gd name="T8" fmla="*/ 14 w 19"/>
                  <a:gd name="T9" fmla="*/ 34 h 35"/>
                  <a:gd name="T10" fmla="*/ 7 w 19"/>
                  <a:gd name="T11" fmla="*/ 31 h 35"/>
                  <a:gd name="T12" fmla="*/ 8 w 19"/>
                  <a:gd name="T13" fmla="*/ 14 h 35"/>
                  <a:gd name="T14" fmla="*/ 11 w 19"/>
                  <a:gd name="T15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35">
                    <a:moveTo>
                      <a:pt x="11" y="1"/>
                    </a:moveTo>
                    <a:cubicBezTo>
                      <a:pt x="14" y="2"/>
                      <a:pt x="18" y="0"/>
                      <a:pt x="18" y="5"/>
                    </a:cubicBezTo>
                    <a:cubicBezTo>
                      <a:pt x="13" y="4"/>
                      <a:pt x="13" y="7"/>
                      <a:pt x="14" y="11"/>
                    </a:cubicBezTo>
                    <a:cubicBezTo>
                      <a:pt x="14" y="16"/>
                      <a:pt x="18" y="22"/>
                      <a:pt x="16" y="28"/>
                    </a:cubicBezTo>
                    <a:cubicBezTo>
                      <a:pt x="16" y="30"/>
                      <a:pt x="17" y="33"/>
                      <a:pt x="14" y="34"/>
                    </a:cubicBezTo>
                    <a:cubicBezTo>
                      <a:pt x="11" y="35"/>
                      <a:pt x="9" y="33"/>
                      <a:pt x="7" y="31"/>
                    </a:cubicBezTo>
                    <a:cubicBezTo>
                      <a:pt x="19" y="26"/>
                      <a:pt x="10" y="16"/>
                      <a:pt x="8" y="14"/>
                    </a:cubicBezTo>
                    <a:cubicBezTo>
                      <a:pt x="0" y="7"/>
                      <a:pt x="6" y="4"/>
                      <a:pt x="11" y="1"/>
                    </a:cubicBezTo>
                    <a:close/>
                  </a:path>
                </a:pathLst>
              </a:custGeom>
              <a:solidFill>
                <a:srgbClr val="6B7C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157"/>
              <p:cNvSpPr>
                <a:spLocks/>
              </p:cNvSpPr>
              <p:nvPr/>
            </p:nvSpPr>
            <p:spPr bwMode="auto">
              <a:xfrm>
                <a:off x="1794" y="1926"/>
                <a:ext cx="26" cy="40"/>
              </a:xfrm>
              <a:custGeom>
                <a:avLst/>
                <a:gdLst>
                  <a:gd name="T0" fmla="*/ 0 w 14"/>
                  <a:gd name="T1" fmla="*/ 0 h 20"/>
                  <a:gd name="T2" fmla="*/ 14 w 14"/>
                  <a:gd name="T3" fmla="*/ 13 h 20"/>
                  <a:gd name="T4" fmla="*/ 1 w 14"/>
                  <a:gd name="T5" fmla="*/ 20 h 20"/>
                  <a:gd name="T6" fmla="*/ 0 w 14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0">
                    <a:moveTo>
                      <a:pt x="0" y="0"/>
                    </a:moveTo>
                    <a:cubicBezTo>
                      <a:pt x="7" y="1"/>
                      <a:pt x="13" y="5"/>
                      <a:pt x="14" y="13"/>
                    </a:cubicBezTo>
                    <a:cubicBezTo>
                      <a:pt x="14" y="19"/>
                      <a:pt x="6" y="17"/>
                      <a:pt x="1" y="20"/>
                    </a:cubicBezTo>
                    <a:cubicBezTo>
                      <a:pt x="0" y="13"/>
                      <a:pt x="6" y="6"/>
                      <a:pt x="0" y="0"/>
                    </a:cubicBezTo>
                    <a:close/>
                  </a:path>
                </a:pathLst>
              </a:custGeom>
              <a:solidFill>
                <a:srgbClr val="FAFC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58"/>
              <p:cNvSpPr>
                <a:spLocks/>
              </p:cNvSpPr>
              <p:nvPr/>
            </p:nvSpPr>
            <p:spPr bwMode="auto">
              <a:xfrm>
                <a:off x="2379" y="2355"/>
                <a:ext cx="43" cy="55"/>
              </a:xfrm>
              <a:custGeom>
                <a:avLst/>
                <a:gdLst>
                  <a:gd name="T0" fmla="*/ 10 w 23"/>
                  <a:gd name="T1" fmla="*/ 22 h 28"/>
                  <a:gd name="T2" fmla="*/ 8 w 23"/>
                  <a:gd name="T3" fmla="*/ 28 h 28"/>
                  <a:gd name="T4" fmla="*/ 9 w 23"/>
                  <a:gd name="T5" fmla="*/ 6 h 28"/>
                  <a:gd name="T6" fmla="*/ 23 w 23"/>
                  <a:gd name="T7" fmla="*/ 7 h 28"/>
                  <a:gd name="T8" fmla="*/ 10 w 23"/>
                  <a:gd name="T9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8">
                    <a:moveTo>
                      <a:pt x="10" y="22"/>
                    </a:moveTo>
                    <a:cubicBezTo>
                      <a:pt x="10" y="24"/>
                      <a:pt x="9" y="26"/>
                      <a:pt x="8" y="28"/>
                    </a:cubicBezTo>
                    <a:cubicBezTo>
                      <a:pt x="0" y="21"/>
                      <a:pt x="6" y="13"/>
                      <a:pt x="9" y="6"/>
                    </a:cubicBezTo>
                    <a:cubicBezTo>
                      <a:pt x="12" y="0"/>
                      <a:pt x="17" y="4"/>
                      <a:pt x="23" y="7"/>
                    </a:cubicBezTo>
                    <a:cubicBezTo>
                      <a:pt x="16" y="11"/>
                      <a:pt x="9" y="13"/>
                      <a:pt x="10" y="22"/>
                    </a:cubicBezTo>
                    <a:close/>
                  </a:path>
                </a:pathLst>
              </a:custGeom>
              <a:solidFill>
                <a:srgbClr val="677C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159"/>
              <p:cNvSpPr>
                <a:spLocks/>
              </p:cNvSpPr>
              <p:nvPr/>
            </p:nvSpPr>
            <p:spPr bwMode="auto">
              <a:xfrm>
                <a:off x="1916" y="2681"/>
                <a:ext cx="48" cy="43"/>
              </a:xfrm>
              <a:custGeom>
                <a:avLst/>
                <a:gdLst>
                  <a:gd name="T0" fmla="*/ 0 w 26"/>
                  <a:gd name="T1" fmla="*/ 9 h 22"/>
                  <a:gd name="T2" fmla="*/ 5 w 26"/>
                  <a:gd name="T3" fmla="*/ 0 h 22"/>
                  <a:gd name="T4" fmla="*/ 26 w 26"/>
                  <a:gd name="T5" fmla="*/ 6 h 22"/>
                  <a:gd name="T6" fmla="*/ 0 w 26"/>
                  <a:gd name="T7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2">
                    <a:moveTo>
                      <a:pt x="0" y="9"/>
                    </a:moveTo>
                    <a:cubicBezTo>
                      <a:pt x="2" y="6"/>
                      <a:pt x="3" y="3"/>
                      <a:pt x="5" y="0"/>
                    </a:cubicBezTo>
                    <a:cubicBezTo>
                      <a:pt x="9" y="12"/>
                      <a:pt x="13" y="13"/>
                      <a:pt x="26" y="6"/>
                    </a:cubicBezTo>
                    <a:cubicBezTo>
                      <a:pt x="25" y="22"/>
                      <a:pt x="17" y="19"/>
                      <a:pt x="0" y="9"/>
                    </a:cubicBezTo>
                    <a:close/>
                  </a:path>
                </a:pathLst>
              </a:custGeom>
              <a:solidFill>
                <a:srgbClr val="5B69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60"/>
              <p:cNvSpPr>
                <a:spLocks/>
              </p:cNvSpPr>
              <p:nvPr/>
            </p:nvSpPr>
            <p:spPr bwMode="auto">
              <a:xfrm>
                <a:off x="2416" y="2463"/>
                <a:ext cx="39" cy="25"/>
              </a:xfrm>
              <a:custGeom>
                <a:avLst/>
                <a:gdLst>
                  <a:gd name="T0" fmla="*/ 15 w 21"/>
                  <a:gd name="T1" fmla="*/ 12 h 13"/>
                  <a:gd name="T2" fmla="*/ 0 w 21"/>
                  <a:gd name="T3" fmla="*/ 7 h 13"/>
                  <a:gd name="T4" fmla="*/ 21 w 21"/>
                  <a:gd name="T5" fmla="*/ 0 h 13"/>
                  <a:gd name="T6" fmla="*/ 15 w 21"/>
                  <a:gd name="T7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3">
                    <a:moveTo>
                      <a:pt x="15" y="12"/>
                    </a:moveTo>
                    <a:cubicBezTo>
                      <a:pt x="10" y="13"/>
                      <a:pt x="5" y="11"/>
                      <a:pt x="0" y="7"/>
                    </a:cubicBezTo>
                    <a:cubicBezTo>
                      <a:pt x="6" y="2"/>
                      <a:pt x="14" y="1"/>
                      <a:pt x="21" y="0"/>
                    </a:cubicBezTo>
                    <a:cubicBezTo>
                      <a:pt x="19" y="4"/>
                      <a:pt x="17" y="8"/>
                      <a:pt x="15" y="12"/>
                    </a:cubicBezTo>
                    <a:close/>
                  </a:path>
                </a:pathLst>
              </a:custGeom>
              <a:solidFill>
                <a:srgbClr val="C6E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61"/>
              <p:cNvSpPr>
                <a:spLocks/>
              </p:cNvSpPr>
              <p:nvPr/>
            </p:nvSpPr>
            <p:spPr bwMode="auto">
              <a:xfrm>
                <a:off x="2372" y="2150"/>
                <a:ext cx="44" cy="24"/>
              </a:xfrm>
              <a:custGeom>
                <a:avLst/>
                <a:gdLst>
                  <a:gd name="T0" fmla="*/ 24 w 24"/>
                  <a:gd name="T1" fmla="*/ 9 h 12"/>
                  <a:gd name="T2" fmla="*/ 24 w 24"/>
                  <a:gd name="T3" fmla="*/ 12 h 12"/>
                  <a:gd name="T4" fmla="*/ 3 w 24"/>
                  <a:gd name="T5" fmla="*/ 12 h 12"/>
                  <a:gd name="T6" fmla="*/ 0 w 24"/>
                  <a:gd name="T7" fmla="*/ 3 h 12"/>
                  <a:gd name="T8" fmla="*/ 24 w 24"/>
                  <a:gd name="T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2">
                    <a:moveTo>
                      <a:pt x="24" y="9"/>
                    </a:moveTo>
                    <a:cubicBezTo>
                      <a:pt x="24" y="10"/>
                      <a:pt x="24" y="11"/>
                      <a:pt x="24" y="12"/>
                    </a:cubicBezTo>
                    <a:cubicBezTo>
                      <a:pt x="17" y="11"/>
                      <a:pt x="10" y="6"/>
                      <a:pt x="3" y="12"/>
                    </a:cubicBezTo>
                    <a:cubicBezTo>
                      <a:pt x="2" y="9"/>
                      <a:pt x="1" y="6"/>
                      <a:pt x="0" y="3"/>
                    </a:cubicBezTo>
                    <a:cubicBezTo>
                      <a:pt x="9" y="0"/>
                      <a:pt x="16" y="6"/>
                      <a:pt x="24" y="9"/>
                    </a:cubicBezTo>
                    <a:close/>
                  </a:path>
                </a:pathLst>
              </a:custGeom>
              <a:solidFill>
                <a:srgbClr val="5C66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62"/>
              <p:cNvSpPr>
                <a:spLocks/>
              </p:cNvSpPr>
              <p:nvPr/>
            </p:nvSpPr>
            <p:spPr bwMode="auto">
              <a:xfrm>
                <a:off x="2225" y="2013"/>
                <a:ext cx="49" cy="31"/>
              </a:xfrm>
              <a:custGeom>
                <a:avLst/>
                <a:gdLst>
                  <a:gd name="T0" fmla="*/ 26 w 26"/>
                  <a:gd name="T1" fmla="*/ 7 h 16"/>
                  <a:gd name="T2" fmla="*/ 10 w 26"/>
                  <a:gd name="T3" fmla="*/ 16 h 16"/>
                  <a:gd name="T4" fmla="*/ 16 w 26"/>
                  <a:gd name="T5" fmla="*/ 0 h 16"/>
                  <a:gd name="T6" fmla="*/ 26 w 26"/>
                  <a:gd name="T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16">
                    <a:moveTo>
                      <a:pt x="26" y="7"/>
                    </a:moveTo>
                    <a:cubicBezTo>
                      <a:pt x="21" y="10"/>
                      <a:pt x="15" y="13"/>
                      <a:pt x="10" y="16"/>
                    </a:cubicBezTo>
                    <a:cubicBezTo>
                      <a:pt x="0" y="7"/>
                      <a:pt x="14" y="6"/>
                      <a:pt x="16" y="0"/>
                    </a:cubicBezTo>
                    <a:cubicBezTo>
                      <a:pt x="18" y="5"/>
                      <a:pt x="21" y="7"/>
                      <a:pt x="26" y="7"/>
                    </a:cubicBezTo>
                    <a:close/>
                  </a:path>
                </a:pathLst>
              </a:custGeom>
              <a:solidFill>
                <a:srgbClr val="203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163"/>
              <p:cNvSpPr>
                <a:spLocks/>
              </p:cNvSpPr>
              <p:nvPr/>
            </p:nvSpPr>
            <p:spPr bwMode="auto">
              <a:xfrm>
                <a:off x="2033" y="2646"/>
                <a:ext cx="28" cy="60"/>
              </a:xfrm>
              <a:custGeom>
                <a:avLst/>
                <a:gdLst>
                  <a:gd name="T0" fmla="*/ 4 w 15"/>
                  <a:gd name="T1" fmla="*/ 31 h 31"/>
                  <a:gd name="T2" fmla="*/ 0 w 15"/>
                  <a:gd name="T3" fmla="*/ 24 h 31"/>
                  <a:gd name="T4" fmla="*/ 1 w 15"/>
                  <a:gd name="T5" fmla="*/ 9 h 31"/>
                  <a:gd name="T6" fmla="*/ 15 w 15"/>
                  <a:gd name="T7" fmla="*/ 5 h 31"/>
                  <a:gd name="T8" fmla="*/ 14 w 15"/>
                  <a:gd name="T9" fmla="*/ 6 h 31"/>
                  <a:gd name="T10" fmla="*/ 4 w 15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31">
                    <a:moveTo>
                      <a:pt x="4" y="31"/>
                    </a:moveTo>
                    <a:cubicBezTo>
                      <a:pt x="2" y="29"/>
                      <a:pt x="1" y="26"/>
                      <a:pt x="0" y="24"/>
                    </a:cubicBezTo>
                    <a:cubicBezTo>
                      <a:pt x="1" y="19"/>
                      <a:pt x="0" y="14"/>
                      <a:pt x="1" y="9"/>
                    </a:cubicBezTo>
                    <a:cubicBezTo>
                      <a:pt x="3" y="0"/>
                      <a:pt x="8" y="0"/>
                      <a:pt x="15" y="5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3" y="11"/>
                      <a:pt x="10" y="24"/>
                      <a:pt x="4" y="31"/>
                    </a:cubicBezTo>
                    <a:close/>
                  </a:path>
                </a:pathLst>
              </a:custGeom>
              <a:solidFill>
                <a:srgbClr val="3641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164"/>
              <p:cNvSpPr>
                <a:spLocks/>
              </p:cNvSpPr>
              <p:nvPr/>
            </p:nvSpPr>
            <p:spPr bwMode="auto">
              <a:xfrm>
                <a:off x="1899" y="2594"/>
                <a:ext cx="28" cy="42"/>
              </a:xfrm>
              <a:custGeom>
                <a:avLst/>
                <a:gdLst>
                  <a:gd name="T0" fmla="*/ 0 w 15"/>
                  <a:gd name="T1" fmla="*/ 4 h 21"/>
                  <a:gd name="T2" fmla="*/ 0 w 15"/>
                  <a:gd name="T3" fmla="*/ 0 h 21"/>
                  <a:gd name="T4" fmla="*/ 15 w 15"/>
                  <a:gd name="T5" fmla="*/ 11 h 21"/>
                  <a:gd name="T6" fmla="*/ 14 w 15"/>
                  <a:gd name="T7" fmla="*/ 15 h 21"/>
                  <a:gd name="T8" fmla="*/ 4 w 15"/>
                  <a:gd name="T9" fmla="*/ 18 h 21"/>
                  <a:gd name="T10" fmla="*/ 0 w 15"/>
                  <a:gd name="T11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1">
                    <a:moveTo>
                      <a:pt x="0" y="4"/>
                    </a:moveTo>
                    <a:cubicBezTo>
                      <a:pt x="0" y="2"/>
                      <a:pt x="0" y="1"/>
                      <a:pt x="0" y="0"/>
                    </a:cubicBezTo>
                    <a:cubicBezTo>
                      <a:pt x="5" y="3"/>
                      <a:pt x="10" y="7"/>
                      <a:pt x="15" y="11"/>
                    </a:cubicBezTo>
                    <a:cubicBezTo>
                      <a:pt x="15" y="12"/>
                      <a:pt x="15" y="13"/>
                      <a:pt x="14" y="15"/>
                    </a:cubicBezTo>
                    <a:cubicBezTo>
                      <a:pt x="8" y="9"/>
                      <a:pt x="9" y="21"/>
                      <a:pt x="4" y="18"/>
                    </a:cubicBezTo>
                    <a:cubicBezTo>
                      <a:pt x="3" y="14"/>
                      <a:pt x="4" y="8"/>
                      <a:pt x="0" y="4"/>
                    </a:cubicBezTo>
                    <a:close/>
                  </a:path>
                </a:pathLst>
              </a:custGeom>
              <a:solidFill>
                <a:srgbClr val="5F78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65"/>
              <p:cNvSpPr>
                <a:spLocks/>
              </p:cNvSpPr>
              <p:nvPr/>
            </p:nvSpPr>
            <p:spPr bwMode="auto">
              <a:xfrm>
                <a:off x="1747" y="2455"/>
                <a:ext cx="47" cy="31"/>
              </a:xfrm>
              <a:custGeom>
                <a:avLst/>
                <a:gdLst>
                  <a:gd name="T0" fmla="*/ 0 w 25"/>
                  <a:gd name="T1" fmla="*/ 8 h 16"/>
                  <a:gd name="T2" fmla="*/ 4 w 25"/>
                  <a:gd name="T3" fmla="*/ 5 h 16"/>
                  <a:gd name="T4" fmla="*/ 20 w 25"/>
                  <a:gd name="T5" fmla="*/ 4 h 16"/>
                  <a:gd name="T6" fmla="*/ 14 w 25"/>
                  <a:gd name="T7" fmla="*/ 11 h 16"/>
                  <a:gd name="T8" fmla="*/ 0 w 25"/>
                  <a:gd name="T9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6">
                    <a:moveTo>
                      <a:pt x="0" y="8"/>
                    </a:moveTo>
                    <a:cubicBezTo>
                      <a:pt x="1" y="7"/>
                      <a:pt x="3" y="6"/>
                      <a:pt x="4" y="5"/>
                    </a:cubicBezTo>
                    <a:cubicBezTo>
                      <a:pt x="9" y="7"/>
                      <a:pt x="14" y="0"/>
                      <a:pt x="20" y="4"/>
                    </a:cubicBezTo>
                    <a:cubicBezTo>
                      <a:pt x="20" y="8"/>
                      <a:pt x="25" y="16"/>
                      <a:pt x="14" y="11"/>
                    </a:cubicBezTo>
                    <a:cubicBezTo>
                      <a:pt x="10" y="9"/>
                      <a:pt x="4" y="11"/>
                      <a:pt x="0" y="8"/>
                    </a:cubicBezTo>
                    <a:close/>
                  </a:path>
                </a:pathLst>
              </a:custGeom>
              <a:solidFill>
                <a:srgbClr val="6C78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66"/>
              <p:cNvSpPr>
                <a:spLocks/>
              </p:cNvSpPr>
              <p:nvPr/>
            </p:nvSpPr>
            <p:spPr bwMode="auto">
              <a:xfrm>
                <a:off x="2440" y="2404"/>
                <a:ext cx="32" cy="37"/>
              </a:xfrm>
              <a:custGeom>
                <a:avLst/>
                <a:gdLst>
                  <a:gd name="T0" fmla="*/ 14 w 17"/>
                  <a:gd name="T1" fmla="*/ 0 h 19"/>
                  <a:gd name="T2" fmla="*/ 17 w 17"/>
                  <a:gd name="T3" fmla="*/ 0 h 19"/>
                  <a:gd name="T4" fmla="*/ 14 w 17"/>
                  <a:gd name="T5" fmla="*/ 9 h 19"/>
                  <a:gd name="T6" fmla="*/ 0 w 17"/>
                  <a:gd name="T7" fmla="*/ 11 h 19"/>
                  <a:gd name="T8" fmla="*/ 14 w 17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14" y="0"/>
                    </a:moveTo>
                    <a:cubicBezTo>
                      <a:pt x="15" y="0"/>
                      <a:pt x="16" y="0"/>
                      <a:pt x="17" y="0"/>
                    </a:cubicBezTo>
                    <a:cubicBezTo>
                      <a:pt x="16" y="3"/>
                      <a:pt x="15" y="6"/>
                      <a:pt x="14" y="9"/>
                    </a:cubicBezTo>
                    <a:cubicBezTo>
                      <a:pt x="11" y="19"/>
                      <a:pt x="5" y="9"/>
                      <a:pt x="0" y="11"/>
                    </a:cubicBezTo>
                    <a:cubicBezTo>
                      <a:pt x="5" y="7"/>
                      <a:pt x="9" y="4"/>
                      <a:pt x="14" y="0"/>
                    </a:cubicBezTo>
                    <a:close/>
                  </a:path>
                </a:pathLst>
              </a:custGeom>
              <a:solidFill>
                <a:srgbClr val="5D69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167"/>
              <p:cNvSpPr>
                <a:spLocks/>
              </p:cNvSpPr>
              <p:nvPr/>
            </p:nvSpPr>
            <p:spPr bwMode="auto">
              <a:xfrm>
                <a:off x="2392" y="2227"/>
                <a:ext cx="26" cy="29"/>
              </a:xfrm>
              <a:custGeom>
                <a:avLst/>
                <a:gdLst>
                  <a:gd name="T0" fmla="*/ 7 w 14"/>
                  <a:gd name="T1" fmla="*/ 15 h 15"/>
                  <a:gd name="T2" fmla="*/ 4 w 14"/>
                  <a:gd name="T3" fmla="*/ 15 h 15"/>
                  <a:gd name="T4" fmla="*/ 1 w 14"/>
                  <a:gd name="T5" fmla="*/ 0 h 15"/>
                  <a:gd name="T6" fmla="*/ 4 w 14"/>
                  <a:gd name="T7" fmla="*/ 0 h 15"/>
                  <a:gd name="T8" fmla="*/ 14 w 14"/>
                  <a:gd name="T9" fmla="*/ 5 h 15"/>
                  <a:gd name="T10" fmla="*/ 7 w 14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5">
                    <a:moveTo>
                      <a:pt x="7" y="15"/>
                    </a:moveTo>
                    <a:cubicBezTo>
                      <a:pt x="6" y="15"/>
                      <a:pt x="5" y="15"/>
                      <a:pt x="4" y="15"/>
                    </a:cubicBezTo>
                    <a:cubicBezTo>
                      <a:pt x="0" y="11"/>
                      <a:pt x="2" y="5"/>
                      <a:pt x="1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6" y="5"/>
                      <a:pt x="12" y="1"/>
                      <a:pt x="14" y="5"/>
                    </a:cubicBezTo>
                    <a:cubicBezTo>
                      <a:pt x="11" y="8"/>
                      <a:pt x="8" y="10"/>
                      <a:pt x="7" y="15"/>
                    </a:cubicBezTo>
                    <a:close/>
                  </a:path>
                </a:pathLst>
              </a:custGeom>
              <a:solidFill>
                <a:srgbClr val="5A6C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168"/>
              <p:cNvSpPr>
                <a:spLocks/>
              </p:cNvSpPr>
              <p:nvPr/>
            </p:nvSpPr>
            <p:spPr bwMode="auto">
              <a:xfrm>
                <a:off x="1647" y="2209"/>
                <a:ext cx="23" cy="28"/>
              </a:xfrm>
              <a:custGeom>
                <a:avLst/>
                <a:gdLst>
                  <a:gd name="T0" fmla="*/ 3 w 12"/>
                  <a:gd name="T1" fmla="*/ 14 h 14"/>
                  <a:gd name="T2" fmla="*/ 7 w 12"/>
                  <a:gd name="T3" fmla="*/ 1 h 14"/>
                  <a:gd name="T4" fmla="*/ 12 w 12"/>
                  <a:gd name="T5" fmla="*/ 3 h 14"/>
                  <a:gd name="T6" fmla="*/ 3 w 12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3" y="14"/>
                    </a:moveTo>
                    <a:cubicBezTo>
                      <a:pt x="0" y="7"/>
                      <a:pt x="3" y="3"/>
                      <a:pt x="7" y="1"/>
                    </a:cubicBezTo>
                    <a:cubicBezTo>
                      <a:pt x="9" y="0"/>
                      <a:pt x="12" y="1"/>
                      <a:pt x="12" y="3"/>
                    </a:cubicBezTo>
                    <a:cubicBezTo>
                      <a:pt x="11" y="9"/>
                      <a:pt x="6" y="10"/>
                      <a:pt x="3" y="14"/>
                    </a:cubicBezTo>
                    <a:close/>
                  </a:path>
                </a:pathLst>
              </a:custGeom>
              <a:solidFill>
                <a:srgbClr val="FAFC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169"/>
              <p:cNvSpPr>
                <a:spLocks/>
              </p:cNvSpPr>
              <p:nvPr/>
            </p:nvSpPr>
            <p:spPr bwMode="auto">
              <a:xfrm>
                <a:off x="1796" y="2508"/>
                <a:ext cx="31" cy="31"/>
              </a:xfrm>
              <a:custGeom>
                <a:avLst/>
                <a:gdLst>
                  <a:gd name="T0" fmla="*/ 17 w 17"/>
                  <a:gd name="T1" fmla="*/ 13 h 16"/>
                  <a:gd name="T2" fmla="*/ 12 w 17"/>
                  <a:gd name="T3" fmla="*/ 16 h 16"/>
                  <a:gd name="T4" fmla="*/ 0 w 17"/>
                  <a:gd name="T5" fmla="*/ 9 h 16"/>
                  <a:gd name="T6" fmla="*/ 14 w 17"/>
                  <a:gd name="T7" fmla="*/ 7 h 16"/>
                  <a:gd name="T8" fmla="*/ 17 w 17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7" y="13"/>
                    </a:moveTo>
                    <a:cubicBezTo>
                      <a:pt x="15" y="14"/>
                      <a:pt x="14" y="15"/>
                      <a:pt x="12" y="16"/>
                    </a:cubicBezTo>
                    <a:cubicBezTo>
                      <a:pt x="11" y="9"/>
                      <a:pt x="4" y="11"/>
                      <a:pt x="0" y="9"/>
                    </a:cubicBezTo>
                    <a:cubicBezTo>
                      <a:pt x="4" y="0"/>
                      <a:pt x="9" y="4"/>
                      <a:pt x="14" y="7"/>
                    </a:cubicBezTo>
                    <a:cubicBezTo>
                      <a:pt x="15" y="9"/>
                      <a:pt x="16" y="11"/>
                      <a:pt x="17" y="13"/>
                    </a:cubicBezTo>
                    <a:close/>
                  </a:path>
                </a:pathLst>
              </a:custGeom>
              <a:solidFill>
                <a:srgbClr val="5A67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170"/>
              <p:cNvSpPr>
                <a:spLocks/>
              </p:cNvSpPr>
              <p:nvPr/>
            </p:nvSpPr>
            <p:spPr bwMode="auto">
              <a:xfrm>
                <a:off x="1825" y="2594"/>
                <a:ext cx="32" cy="32"/>
              </a:xfrm>
              <a:custGeom>
                <a:avLst/>
                <a:gdLst>
                  <a:gd name="T0" fmla="*/ 16 w 17"/>
                  <a:gd name="T1" fmla="*/ 8 h 16"/>
                  <a:gd name="T2" fmla="*/ 10 w 17"/>
                  <a:gd name="T3" fmla="*/ 14 h 16"/>
                  <a:gd name="T4" fmla="*/ 6 w 17"/>
                  <a:gd name="T5" fmla="*/ 10 h 16"/>
                  <a:gd name="T6" fmla="*/ 3 w 17"/>
                  <a:gd name="T7" fmla="*/ 3 h 16"/>
                  <a:gd name="T8" fmla="*/ 10 w 17"/>
                  <a:gd name="T9" fmla="*/ 4 h 16"/>
                  <a:gd name="T10" fmla="*/ 16 w 17"/>
                  <a:gd name="T11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6">
                    <a:moveTo>
                      <a:pt x="16" y="8"/>
                    </a:moveTo>
                    <a:cubicBezTo>
                      <a:pt x="17" y="13"/>
                      <a:pt x="15" y="16"/>
                      <a:pt x="10" y="14"/>
                    </a:cubicBezTo>
                    <a:cubicBezTo>
                      <a:pt x="9" y="13"/>
                      <a:pt x="7" y="11"/>
                      <a:pt x="6" y="10"/>
                    </a:cubicBezTo>
                    <a:cubicBezTo>
                      <a:pt x="4" y="8"/>
                      <a:pt x="0" y="7"/>
                      <a:pt x="3" y="3"/>
                    </a:cubicBezTo>
                    <a:cubicBezTo>
                      <a:pt x="6" y="0"/>
                      <a:pt x="8" y="3"/>
                      <a:pt x="10" y="4"/>
                    </a:cubicBezTo>
                    <a:cubicBezTo>
                      <a:pt x="12" y="6"/>
                      <a:pt x="14" y="7"/>
                      <a:pt x="16" y="8"/>
                    </a:cubicBezTo>
                    <a:close/>
                  </a:path>
                </a:pathLst>
              </a:custGeom>
              <a:solidFill>
                <a:srgbClr val="3F4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171"/>
              <p:cNvSpPr>
                <a:spLocks/>
              </p:cNvSpPr>
              <p:nvPr/>
            </p:nvSpPr>
            <p:spPr bwMode="auto">
              <a:xfrm>
                <a:off x="1836" y="2632"/>
                <a:ext cx="23" cy="35"/>
              </a:xfrm>
              <a:custGeom>
                <a:avLst/>
                <a:gdLst>
                  <a:gd name="T0" fmla="*/ 7 w 12"/>
                  <a:gd name="T1" fmla="*/ 0 h 18"/>
                  <a:gd name="T2" fmla="*/ 10 w 12"/>
                  <a:gd name="T3" fmla="*/ 18 h 18"/>
                  <a:gd name="T4" fmla="*/ 7 w 12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8">
                    <a:moveTo>
                      <a:pt x="7" y="0"/>
                    </a:moveTo>
                    <a:cubicBezTo>
                      <a:pt x="12" y="5"/>
                      <a:pt x="9" y="12"/>
                      <a:pt x="10" y="18"/>
                    </a:cubicBezTo>
                    <a:cubicBezTo>
                      <a:pt x="0" y="13"/>
                      <a:pt x="0" y="7"/>
                      <a:pt x="7" y="0"/>
                    </a:cubicBezTo>
                    <a:close/>
                  </a:path>
                </a:pathLst>
              </a:custGeom>
              <a:solidFill>
                <a:srgbClr val="3F4C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172"/>
              <p:cNvSpPr>
                <a:spLocks/>
              </p:cNvSpPr>
              <p:nvPr/>
            </p:nvSpPr>
            <p:spPr bwMode="auto">
              <a:xfrm>
                <a:off x="1653" y="2180"/>
                <a:ext cx="18" cy="17"/>
              </a:xfrm>
              <a:custGeom>
                <a:avLst/>
                <a:gdLst>
                  <a:gd name="T0" fmla="*/ 10 w 10"/>
                  <a:gd name="T1" fmla="*/ 4 h 9"/>
                  <a:gd name="T2" fmla="*/ 5 w 10"/>
                  <a:gd name="T3" fmla="*/ 8 h 9"/>
                  <a:gd name="T4" fmla="*/ 0 w 10"/>
                  <a:gd name="T5" fmla="*/ 4 h 9"/>
                  <a:gd name="T6" fmla="*/ 4 w 10"/>
                  <a:gd name="T7" fmla="*/ 1 h 9"/>
                  <a:gd name="T8" fmla="*/ 10 w 10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10" y="4"/>
                    </a:moveTo>
                    <a:cubicBezTo>
                      <a:pt x="9" y="7"/>
                      <a:pt x="8" y="9"/>
                      <a:pt x="5" y="8"/>
                    </a:cubicBezTo>
                    <a:cubicBezTo>
                      <a:pt x="2" y="8"/>
                      <a:pt x="0" y="7"/>
                      <a:pt x="0" y="4"/>
                    </a:cubicBezTo>
                    <a:cubicBezTo>
                      <a:pt x="1" y="3"/>
                      <a:pt x="3" y="1"/>
                      <a:pt x="4" y="1"/>
                    </a:cubicBezTo>
                    <a:cubicBezTo>
                      <a:pt x="7" y="0"/>
                      <a:pt x="9" y="2"/>
                      <a:pt x="10" y="4"/>
                    </a:cubicBezTo>
                    <a:close/>
                  </a:path>
                </a:pathLst>
              </a:custGeom>
              <a:solidFill>
                <a:srgbClr val="FAFC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173"/>
              <p:cNvSpPr>
                <a:spLocks/>
              </p:cNvSpPr>
              <p:nvPr/>
            </p:nvSpPr>
            <p:spPr bwMode="auto">
              <a:xfrm>
                <a:off x="1814" y="2066"/>
                <a:ext cx="517" cy="505"/>
              </a:xfrm>
              <a:custGeom>
                <a:avLst/>
                <a:gdLst>
                  <a:gd name="T0" fmla="*/ 278 w 279"/>
                  <a:gd name="T1" fmla="*/ 127 h 257"/>
                  <a:gd name="T2" fmla="*/ 210 w 279"/>
                  <a:gd name="T3" fmla="*/ 210 h 257"/>
                  <a:gd name="T4" fmla="*/ 196 w 279"/>
                  <a:gd name="T5" fmla="*/ 221 h 257"/>
                  <a:gd name="T6" fmla="*/ 139 w 279"/>
                  <a:gd name="T7" fmla="*/ 256 h 257"/>
                  <a:gd name="T8" fmla="*/ 81 w 279"/>
                  <a:gd name="T9" fmla="*/ 220 h 257"/>
                  <a:gd name="T10" fmla="*/ 67 w 279"/>
                  <a:gd name="T11" fmla="*/ 210 h 257"/>
                  <a:gd name="T12" fmla="*/ 0 w 279"/>
                  <a:gd name="T13" fmla="*/ 128 h 257"/>
                  <a:gd name="T14" fmla="*/ 67 w 279"/>
                  <a:gd name="T15" fmla="*/ 48 h 257"/>
                  <a:gd name="T16" fmla="*/ 81 w 279"/>
                  <a:gd name="T17" fmla="*/ 37 h 257"/>
                  <a:gd name="T18" fmla="*/ 139 w 279"/>
                  <a:gd name="T19" fmla="*/ 0 h 257"/>
                  <a:gd name="T20" fmla="*/ 196 w 279"/>
                  <a:gd name="T21" fmla="*/ 36 h 257"/>
                  <a:gd name="T22" fmla="*/ 213 w 279"/>
                  <a:gd name="T23" fmla="*/ 48 h 257"/>
                  <a:gd name="T24" fmla="*/ 278 w 279"/>
                  <a:gd name="T25" fmla="*/ 12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9" h="257">
                    <a:moveTo>
                      <a:pt x="278" y="127"/>
                    </a:moveTo>
                    <a:cubicBezTo>
                      <a:pt x="279" y="167"/>
                      <a:pt x="250" y="203"/>
                      <a:pt x="210" y="210"/>
                    </a:cubicBezTo>
                    <a:cubicBezTo>
                      <a:pt x="203" y="212"/>
                      <a:pt x="200" y="214"/>
                      <a:pt x="196" y="221"/>
                    </a:cubicBezTo>
                    <a:cubicBezTo>
                      <a:pt x="184" y="244"/>
                      <a:pt x="165" y="257"/>
                      <a:pt x="139" y="256"/>
                    </a:cubicBezTo>
                    <a:cubicBezTo>
                      <a:pt x="112" y="256"/>
                      <a:pt x="93" y="244"/>
                      <a:pt x="81" y="220"/>
                    </a:cubicBezTo>
                    <a:cubicBezTo>
                      <a:pt x="78" y="213"/>
                      <a:pt x="74" y="211"/>
                      <a:pt x="67" y="210"/>
                    </a:cubicBezTo>
                    <a:cubicBezTo>
                      <a:pt x="27" y="202"/>
                      <a:pt x="0" y="168"/>
                      <a:pt x="0" y="128"/>
                    </a:cubicBezTo>
                    <a:cubicBezTo>
                      <a:pt x="0" y="88"/>
                      <a:pt x="27" y="56"/>
                      <a:pt x="67" y="48"/>
                    </a:cubicBezTo>
                    <a:cubicBezTo>
                      <a:pt x="74" y="46"/>
                      <a:pt x="78" y="43"/>
                      <a:pt x="81" y="37"/>
                    </a:cubicBezTo>
                    <a:cubicBezTo>
                      <a:pt x="93" y="13"/>
                      <a:pt x="112" y="0"/>
                      <a:pt x="139" y="0"/>
                    </a:cubicBezTo>
                    <a:cubicBezTo>
                      <a:pt x="165" y="0"/>
                      <a:pt x="185" y="13"/>
                      <a:pt x="196" y="36"/>
                    </a:cubicBezTo>
                    <a:cubicBezTo>
                      <a:pt x="200" y="44"/>
                      <a:pt x="206" y="46"/>
                      <a:pt x="213" y="48"/>
                    </a:cubicBezTo>
                    <a:cubicBezTo>
                      <a:pt x="251" y="56"/>
                      <a:pt x="278" y="89"/>
                      <a:pt x="278" y="127"/>
                    </a:cubicBezTo>
                    <a:close/>
                  </a:path>
                </a:pathLst>
              </a:custGeom>
              <a:solidFill>
                <a:srgbClr val="16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174"/>
              <p:cNvSpPr>
                <a:spLocks/>
              </p:cNvSpPr>
              <p:nvPr/>
            </p:nvSpPr>
            <p:spPr bwMode="auto">
              <a:xfrm>
                <a:off x="2003" y="2626"/>
                <a:ext cx="58" cy="67"/>
              </a:xfrm>
              <a:custGeom>
                <a:avLst/>
                <a:gdLst>
                  <a:gd name="T0" fmla="*/ 31 w 31"/>
                  <a:gd name="T1" fmla="*/ 15 h 34"/>
                  <a:gd name="T2" fmla="*/ 20 w 31"/>
                  <a:gd name="T3" fmla="*/ 21 h 34"/>
                  <a:gd name="T4" fmla="*/ 16 w 31"/>
                  <a:gd name="T5" fmla="*/ 34 h 34"/>
                  <a:gd name="T6" fmla="*/ 0 w 31"/>
                  <a:gd name="T7" fmla="*/ 7 h 34"/>
                  <a:gd name="T8" fmla="*/ 31 w 31"/>
                  <a:gd name="T9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4">
                    <a:moveTo>
                      <a:pt x="31" y="15"/>
                    </a:moveTo>
                    <a:cubicBezTo>
                      <a:pt x="25" y="13"/>
                      <a:pt x="18" y="8"/>
                      <a:pt x="20" y="21"/>
                    </a:cubicBezTo>
                    <a:cubicBezTo>
                      <a:pt x="21" y="25"/>
                      <a:pt x="21" y="31"/>
                      <a:pt x="16" y="34"/>
                    </a:cubicBezTo>
                    <a:cubicBezTo>
                      <a:pt x="11" y="25"/>
                      <a:pt x="6" y="16"/>
                      <a:pt x="0" y="7"/>
                    </a:cubicBezTo>
                    <a:cubicBezTo>
                      <a:pt x="13" y="0"/>
                      <a:pt x="22" y="8"/>
                      <a:pt x="31" y="15"/>
                    </a:cubicBezTo>
                    <a:close/>
                  </a:path>
                </a:pathLst>
              </a:custGeom>
              <a:solidFill>
                <a:srgbClr val="F4FA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175"/>
              <p:cNvSpPr>
                <a:spLocks/>
              </p:cNvSpPr>
              <p:nvPr/>
            </p:nvSpPr>
            <p:spPr bwMode="auto">
              <a:xfrm>
                <a:off x="2300" y="2040"/>
                <a:ext cx="29" cy="22"/>
              </a:xfrm>
              <a:custGeom>
                <a:avLst/>
                <a:gdLst>
                  <a:gd name="T0" fmla="*/ 0 w 16"/>
                  <a:gd name="T1" fmla="*/ 3 h 11"/>
                  <a:gd name="T2" fmla="*/ 16 w 16"/>
                  <a:gd name="T3" fmla="*/ 11 h 11"/>
                  <a:gd name="T4" fmla="*/ 0 w 16"/>
                  <a:gd name="T5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1">
                    <a:moveTo>
                      <a:pt x="0" y="3"/>
                    </a:moveTo>
                    <a:cubicBezTo>
                      <a:pt x="8" y="0"/>
                      <a:pt x="12" y="4"/>
                      <a:pt x="16" y="11"/>
                    </a:cubicBezTo>
                    <a:cubicBezTo>
                      <a:pt x="10" y="8"/>
                      <a:pt x="5" y="5"/>
                      <a:pt x="0" y="3"/>
                    </a:cubicBezTo>
                    <a:close/>
                  </a:path>
                </a:pathLst>
              </a:custGeom>
              <a:solidFill>
                <a:srgbClr val="568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176"/>
              <p:cNvSpPr>
                <a:spLocks/>
              </p:cNvSpPr>
              <p:nvPr/>
            </p:nvSpPr>
            <p:spPr bwMode="auto">
              <a:xfrm>
                <a:off x="2379" y="2445"/>
                <a:ext cx="32" cy="30"/>
              </a:xfrm>
              <a:custGeom>
                <a:avLst/>
                <a:gdLst>
                  <a:gd name="T0" fmla="*/ 17 w 17"/>
                  <a:gd name="T1" fmla="*/ 7 h 15"/>
                  <a:gd name="T2" fmla="*/ 13 w 17"/>
                  <a:gd name="T3" fmla="*/ 14 h 15"/>
                  <a:gd name="T4" fmla="*/ 0 w 17"/>
                  <a:gd name="T5" fmla="*/ 6 h 15"/>
                  <a:gd name="T6" fmla="*/ 7 w 17"/>
                  <a:gd name="T7" fmla="*/ 0 h 15"/>
                  <a:gd name="T8" fmla="*/ 17 w 17"/>
                  <a:gd name="T9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5">
                    <a:moveTo>
                      <a:pt x="17" y="7"/>
                    </a:moveTo>
                    <a:cubicBezTo>
                      <a:pt x="17" y="11"/>
                      <a:pt x="17" y="15"/>
                      <a:pt x="13" y="14"/>
                    </a:cubicBezTo>
                    <a:cubicBezTo>
                      <a:pt x="8" y="13"/>
                      <a:pt x="2" y="13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6" y="2"/>
                      <a:pt x="17" y="7"/>
                    </a:cubicBezTo>
                    <a:close/>
                  </a:path>
                </a:pathLst>
              </a:custGeom>
              <a:solidFill>
                <a:srgbClr val="C2DE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177"/>
              <p:cNvSpPr>
                <a:spLocks/>
              </p:cNvSpPr>
              <p:nvPr/>
            </p:nvSpPr>
            <p:spPr bwMode="auto">
              <a:xfrm>
                <a:off x="1836" y="2089"/>
                <a:ext cx="471" cy="454"/>
              </a:xfrm>
              <a:custGeom>
                <a:avLst/>
                <a:gdLst>
                  <a:gd name="T0" fmla="*/ 76 w 254"/>
                  <a:gd name="T1" fmla="*/ 193 h 231"/>
                  <a:gd name="T2" fmla="*/ 67 w 254"/>
                  <a:gd name="T3" fmla="*/ 187 h 231"/>
                  <a:gd name="T4" fmla="*/ 0 w 254"/>
                  <a:gd name="T5" fmla="*/ 118 h 231"/>
                  <a:gd name="T6" fmla="*/ 66 w 254"/>
                  <a:gd name="T7" fmla="*/ 46 h 231"/>
                  <a:gd name="T8" fmla="*/ 78 w 254"/>
                  <a:gd name="T9" fmla="*/ 36 h 231"/>
                  <a:gd name="T10" fmla="*/ 126 w 254"/>
                  <a:gd name="T11" fmla="*/ 1 h 231"/>
                  <a:gd name="T12" fmla="*/ 176 w 254"/>
                  <a:gd name="T13" fmla="*/ 37 h 231"/>
                  <a:gd name="T14" fmla="*/ 188 w 254"/>
                  <a:gd name="T15" fmla="*/ 46 h 231"/>
                  <a:gd name="T16" fmla="*/ 254 w 254"/>
                  <a:gd name="T17" fmla="*/ 118 h 231"/>
                  <a:gd name="T18" fmla="*/ 188 w 254"/>
                  <a:gd name="T19" fmla="*/ 187 h 231"/>
                  <a:gd name="T20" fmla="*/ 176 w 254"/>
                  <a:gd name="T21" fmla="*/ 196 h 231"/>
                  <a:gd name="T22" fmla="*/ 143 w 254"/>
                  <a:gd name="T23" fmla="*/ 229 h 231"/>
                  <a:gd name="T24" fmla="*/ 138 w 254"/>
                  <a:gd name="T25" fmla="*/ 226 h 231"/>
                  <a:gd name="T26" fmla="*/ 172 w 254"/>
                  <a:gd name="T27" fmla="*/ 185 h 231"/>
                  <a:gd name="T28" fmla="*/ 184 w 254"/>
                  <a:gd name="T29" fmla="*/ 177 h 231"/>
                  <a:gd name="T30" fmla="*/ 243 w 254"/>
                  <a:gd name="T31" fmla="*/ 129 h 231"/>
                  <a:gd name="T32" fmla="*/ 201 w 254"/>
                  <a:gd name="T33" fmla="*/ 58 h 231"/>
                  <a:gd name="T34" fmla="*/ 163 w 254"/>
                  <a:gd name="T35" fmla="*/ 30 h 231"/>
                  <a:gd name="T36" fmla="*/ 93 w 254"/>
                  <a:gd name="T37" fmla="*/ 26 h 231"/>
                  <a:gd name="T38" fmla="*/ 85 w 254"/>
                  <a:gd name="T39" fmla="*/ 43 h 231"/>
                  <a:gd name="T40" fmla="*/ 66 w 254"/>
                  <a:gd name="T41" fmla="*/ 56 h 231"/>
                  <a:gd name="T42" fmla="*/ 24 w 254"/>
                  <a:gd name="T43" fmla="*/ 78 h 231"/>
                  <a:gd name="T44" fmla="*/ 15 w 254"/>
                  <a:gd name="T45" fmla="*/ 140 h 231"/>
                  <a:gd name="T46" fmla="*/ 63 w 254"/>
                  <a:gd name="T47" fmla="*/ 177 h 231"/>
                  <a:gd name="T48" fmla="*/ 81 w 254"/>
                  <a:gd name="T49" fmla="*/ 189 h 231"/>
                  <a:gd name="T50" fmla="*/ 76 w 254"/>
                  <a:gd name="T51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4" h="231">
                    <a:moveTo>
                      <a:pt x="76" y="193"/>
                    </a:moveTo>
                    <a:cubicBezTo>
                      <a:pt x="76" y="186"/>
                      <a:pt x="71" y="188"/>
                      <a:pt x="67" y="187"/>
                    </a:cubicBezTo>
                    <a:cubicBezTo>
                      <a:pt x="29" y="184"/>
                      <a:pt x="0" y="154"/>
                      <a:pt x="0" y="118"/>
                    </a:cubicBezTo>
                    <a:cubicBezTo>
                      <a:pt x="0" y="80"/>
                      <a:pt x="27" y="49"/>
                      <a:pt x="66" y="46"/>
                    </a:cubicBezTo>
                    <a:cubicBezTo>
                      <a:pt x="73" y="45"/>
                      <a:pt x="75" y="43"/>
                      <a:pt x="78" y="36"/>
                    </a:cubicBezTo>
                    <a:cubicBezTo>
                      <a:pt x="86" y="14"/>
                      <a:pt x="103" y="1"/>
                      <a:pt x="126" y="1"/>
                    </a:cubicBezTo>
                    <a:cubicBezTo>
                      <a:pt x="150" y="0"/>
                      <a:pt x="168" y="12"/>
                      <a:pt x="176" y="37"/>
                    </a:cubicBezTo>
                    <a:cubicBezTo>
                      <a:pt x="179" y="44"/>
                      <a:pt x="182" y="45"/>
                      <a:pt x="188" y="46"/>
                    </a:cubicBezTo>
                    <a:cubicBezTo>
                      <a:pt x="227" y="50"/>
                      <a:pt x="254" y="80"/>
                      <a:pt x="254" y="118"/>
                    </a:cubicBezTo>
                    <a:cubicBezTo>
                      <a:pt x="253" y="154"/>
                      <a:pt x="226" y="184"/>
                      <a:pt x="188" y="187"/>
                    </a:cubicBezTo>
                    <a:cubicBezTo>
                      <a:pt x="180" y="187"/>
                      <a:pt x="178" y="190"/>
                      <a:pt x="176" y="196"/>
                    </a:cubicBezTo>
                    <a:cubicBezTo>
                      <a:pt x="171" y="213"/>
                      <a:pt x="160" y="225"/>
                      <a:pt x="143" y="229"/>
                    </a:cubicBezTo>
                    <a:cubicBezTo>
                      <a:pt x="139" y="231"/>
                      <a:pt x="139" y="229"/>
                      <a:pt x="138" y="226"/>
                    </a:cubicBezTo>
                    <a:cubicBezTo>
                      <a:pt x="153" y="215"/>
                      <a:pt x="167" y="204"/>
                      <a:pt x="172" y="185"/>
                    </a:cubicBezTo>
                    <a:cubicBezTo>
                      <a:pt x="173" y="179"/>
                      <a:pt x="178" y="178"/>
                      <a:pt x="184" y="177"/>
                    </a:cubicBezTo>
                    <a:cubicBezTo>
                      <a:pt x="208" y="180"/>
                      <a:pt x="237" y="158"/>
                      <a:pt x="243" y="129"/>
                    </a:cubicBezTo>
                    <a:cubicBezTo>
                      <a:pt x="248" y="101"/>
                      <a:pt x="239" y="71"/>
                      <a:pt x="201" y="58"/>
                    </a:cubicBezTo>
                    <a:cubicBezTo>
                      <a:pt x="181" y="58"/>
                      <a:pt x="171" y="49"/>
                      <a:pt x="163" y="30"/>
                    </a:cubicBezTo>
                    <a:cubicBezTo>
                      <a:pt x="152" y="3"/>
                      <a:pt x="111" y="2"/>
                      <a:pt x="93" y="26"/>
                    </a:cubicBezTo>
                    <a:cubicBezTo>
                      <a:pt x="90" y="31"/>
                      <a:pt x="86" y="36"/>
                      <a:pt x="85" y="43"/>
                    </a:cubicBezTo>
                    <a:cubicBezTo>
                      <a:pt x="82" y="52"/>
                      <a:pt x="76" y="56"/>
                      <a:pt x="66" y="56"/>
                    </a:cubicBezTo>
                    <a:cubicBezTo>
                      <a:pt x="48" y="56"/>
                      <a:pt x="35" y="64"/>
                      <a:pt x="24" y="78"/>
                    </a:cubicBezTo>
                    <a:cubicBezTo>
                      <a:pt x="7" y="96"/>
                      <a:pt x="6" y="118"/>
                      <a:pt x="15" y="140"/>
                    </a:cubicBezTo>
                    <a:cubicBezTo>
                      <a:pt x="23" y="162"/>
                      <a:pt x="40" y="174"/>
                      <a:pt x="63" y="177"/>
                    </a:cubicBezTo>
                    <a:cubicBezTo>
                      <a:pt x="71" y="178"/>
                      <a:pt x="82" y="175"/>
                      <a:pt x="81" y="189"/>
                    </a:cubicBezTo>
                    <a:cubicBezTo>
                      <a:pt x="81" y="191"/>
                      <a:pt x="79" y="193"/>
                      <a:pt x="76" y="193"/>
                    </a:cubicBezTo>
                    <a:close/>
                  </a:path>
                </a:pathLst>
              </a:custGeom>
              <a:solidFill>
                <a:srgbClr val="C2E8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178"/>
              <p:cNvSpPr>
                <a:spLocks/>
              </p:cNvSpPr>
              <p:nvPr/>
            </p:nvSpPr>
            <p:spPr bwMode="auto">
              <a:xfrm>
                <a:off x="1977" y="2461"/>
                <a:ext cx="124" cy="102"/>
              </a:xfrm>
              <a:custGeom>
                <a:avLst/>
                <a:gdLst>
                  <a:gd name="T0" fmla="*/ 0 w 67"/>
                  <a:gd name="T1" fmla="*/ 4 h 52"/>
                  <a:gd name="T2" fmla="*/ 3 w 67"/>
                  <a:gd name="T3" fmla="*/ 1 h 52"/>
                  <a:gd name="T4" fmla="*/ 9 w 67"/>
                  <a:gd name="T5" fmla="*/ 4 h 52"/>
                  <a:gd name="T6" fmla="*/ 52 w 67"/>
                  <a:gd name="T7" fmla="*/ 33 h 52"/>
                  <a:gd name="T8" fmla="*/ 63 w 67"/>
                  <a:gd name="T9" fmla="*/ 37 h 52"/>
                  <a:gd name="T10" fmla="*/ 67 w 67"/>
                  <a:gd name="T11" fmla="*/ 40 h 52"/>
                  <a:gd name="T12" fmla="*/ 0 w 67"/>
                  <a:gd name="T13" fmla="*/ 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2">
                    <a:moveTo>
                      <a:pt x="0" y="4"/>
                    </a:moveTo>
                    <a:cubicBezTo>
                      <a:pt x="1" y="3"/>
                      <a:pt x="2" y="2"/>
                      <a:pt x="3" y="1"/>
                    </a:cubicBezTo>
                    <a:cubicBezTo>
                      <a:pt x="6" y="0"/>
                      <a:pt x="7" y="2"/>
                      <a:pt x="9" y="4"/>
                    </a:cubicBezTo>
                    <a:cubicBezTo>
                      <a:pt x="18" y="22"/>
                      <a:pt x="31" y="34"/>
                      <a:pt x="52" y="33"/>
                    </a:cubicBezTo>
                    <a:cubicBezTo>
                      <a:pt x="56" y="33"/>
                      <a:pt x="60" y="34"/>
                      <a:pt x="63" y="37"/>
                    </a:cubicBezTo>
                    <a:cubicBezTo>
                      <a:pt x="64" y="38"/>
                      <a:pt x="65" y="39"/>
                      <a:pt x="67" y="40"/>
                    </a:cubicBezTo>
                    <a:cubicBezTo>
                      <a:pt x="42" y="52"/>
                      <a:pt x="6" y="33"/>
                      <a:pt x="0" y="4"/>
                    </a:cubicBezTo>
                    <a:close/>
                  </a:path>
                </a:pathLst>
              </a:custGeom>
              <a:solidFill>
                <a:srgbClr val="A7CB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179"/>
              <p:cNvSpPr>
                <a:spLocks/>
              </p:cNvSpPr>
              <p:nvPr/>
            </p:nvSpPr>
            <p:spPr bwMode="auto">
              <a:xfrm>
                <a:off x="2105" y="2194"/>
                <a:ext cx="198" cy="251"/>
              </a:xfrm>
              <a:custGeom>
                <a:avLst/>
                <a:gdLst>
                  <a:gd name="T0" fmla="*/ 58 w 107"/>
                  <a:gd name="T1" fmla="*/ 2 h 128"/>
                  <a:gd name="T2" fmla="*/ 102 w 107"/>
                  <a:gd name="T3" fmla="*/ 74 h 128"/>
                  <a:gd name="T4" fmla="*/ 39 w 107"/>
                  <a:gd name="T5" fmla="*/ 128 h 128"/>
                  <a:gd name="T6" fmla="*/ 20 w 107"/>
                  <a:gd name="T7" fmla="*/ 119 h 128"/>
                  <a:gd name="T8" fmla="*/ 13 w 107"/>
                  <a:gd name="T9" fmla="*/ 111 h 128"/>
                  <a:gd name="T10" fmla="*/ 15 w 107"/>
                  <a:gd name="T11" fmla="*/ 105 h 128"/>
                  <a:gd name="T12" fmla="*/ 27 w 107"/>
                  <a:gd name="T13" fmla="*/ 93 h 128"/>
                  <a:gd name="T14" fmla="*/ 16 w 107"/>
                  <a:gd name="T15" fmla="*/ 84 h 128"/>
                  <a:gd name="T16" fmla="*/ 0 w 107"/>
                  <a:gd name="T17" fmla="*/ 73 h 128"/>
                  <a:gd name="T18" fmla="*/ 44 w 107"/>
                  <a:gd name="T19" fmla="*/ 72 h 128"/>
                  <a:gd name="T20" fmla="*/ 15 w 107"/>
                  <a:gd name="T21" fmla="*/ 71 h 128"/>
                  <a:gd name="T22" fmla="*/ 2 w 107"/>
                  <a:gd name="T23" fmla="*/ 67 h 128"/>
                  <a:gd name="T24" fmla="*/ 25 w 107"/>
                  <a:gd name="T25" fmla="*/ 61 h 128"/>
                  <a:gd name="T26" fmla="*/ 63 w 107"/>
                  <a:gd name="T27" fmla="*/ 47 h 128"/>
                  <a:gd name="T28" fmla="*/ 76 w 107"/>
                  <a:gd name="T29" fmla="*/ 39 h 128"/>
                  <a:gd name="T30" fmla="*/ 79 w 107"/>
                  <a:gd name="T31" fmla="*/ 25 h 128"/>
                  <a:gd name="T32" fmla="*/ 53 w 107"/>
                  <a:gd name="T33" fmla="*/ 5 h 128"/>
                  <a:gd name="T34" fmla="*/ 58 w 107"/>
                  <a:gd name="T35" fmla="*/ 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7" h="128">
                    <a:moveTo>
                      <a:pt x="58" y="2"/>
                    </a:moveTo>
                    <a:cubicBezTo>
                      <a:pt x="90" y="12"/>
                      <a:pt x="107" y="41"/>
                      <a:pt x="102" y="74"/>
                    </a:cubicBezTo>
                    <a:cubicBezTo>
                      <a:pt x="97" y="106"/>
                      <a:pt x="71" y="128"/>
                      <a:pt x="39" y="128"/>
                    </a:cubicBezTo>
                    <a:cubicBezTo>
                      <a:pt x="33" y="125"/>
                      <a:pt x="26" y="124"/>
                      <a:pt x="20" y="119"/>
                    </a:cubicBezTo>
                    <a:cubicBezTo>
                      <a:pt x="18" y="116"/>
                      <a:pt x="16" y="113"/>
                      <a:pt x="13" y="111"/>
                    </a:cubicBezTo>
                    <a:cubicBezTo>
                      <a:pt x="11" y="108"/>
                      <a:pt x="12" y="106"/>
                      <a:pt x="15" y="105"/>
                    </a:cubicBezTo>
                    <a:cubicBezTo>
                      <a:pt x="21" y="103"/>
                      <a:pt x="26" y="100"/>
                      <a:pt x="27" y="93"/>
                    </a:cubicBezTo>
                    <a:cubicBezTo>
                      <a:pt x="27" y="86"/>
                      <a:pt x="20" y="87"/>
                      <a:pt x="16" y="84"/>
                    </a:cubicBezTo>
                    <a:cubicBezTo>
                      <a:pt x="12" y="78"/>
                      <a:pt x="0" y="84"/>
                      <a:pt x="0" y="73"/>
                    </a:cubicBezTo>
                    <a:cubicBezTo>
                      <a:pt x="15" y="69"/>
                      <a:pt x="30" y="71"/>
                      <a:pt x="44" y="72"/>
                    </a:cubicBezTo>
                    <a:cubicBezTo>
                      <a:pt x="35" y="70"/>
                      <a:pt x="25" y="71"/>
                      <a:pt x="15" y="71"/>
                    </a:cubicBezTo>
                    <a:cubicBezTo>
                      <a:pt x="11" y="71"/>
                      <a:pt x="5" y="72"/>
                      <a:pt x="2" y="67"/>
                    </a:cubicBezTo>
                    <a:cubicBezTo>
                      <a:pt x="8" y="58"/>
                      <a:pt x="18" y="61"/>
                      <a:pt x="25" y="61"/>
                    </a:cubicBezTo>
                    <a:cubicBezTo>
                      <a:pt x="40" y="62"/>
                      <a:pt x="54" y="62"/>
                      <a:pt x="63" y="47"/>
                    </a:cubicBezTo>
                    <a:cubicBezTo>
                      <a:pt x="66" y="43"/>
                      <a:pt x="71" y="40"/>
                      <a:pt x="76" y="39"/>
                    </a:cubicBezTo>
                    <a:cubicBezTo>
                      <a:pt x="88" y="36"/>
                      <a:pt x="84" y="31"/>
                      <a:pt x="79" y="25"/>
                    </a:cubicBezTo>
                    <a:cubicBezTo>
                      <a:pt x="72" y="16"/>
                      <a:pt x="59" y="15"/>
                      <a:pt x="53" y="5"/>
                    </a:cubicBezTo>
                    <a:cubicBezTo>
                      <a:pt x="54" y="2"/>
                      <a:pt x="54" y="0"/>
                      <a:pt x="58" y="2"/>
                    </a:cubicBezTo>
                    <a:close/>
                  </a:path>
                </a:pathLst>
              </a:custGeom>
              <a:solidFill>
                <a:srgbClr val="0547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80"/>
              <p:cNvSpPr>
                <a:spLocks/>
              </p:cNvSpPr>
              <p:nvPr/>
            </p:nvSpPr>
            <p:spPr bwMode="auto">
              <a:xfrm>
                <a:off x="1949" y="2215"/>
                <a:ext cx="228" cy="322"/>
              </a:xfrm>
              <a:custGeom>
                <a:avLst/>
                <a:gdLst>
                  <a:gd name="T0" fmla="*/ 105 w 123"/>
                  <a:gd name="T1" fmla="*/ 108 h 164"/>
                  <a:gd name="T2" fmla="*/ 123 w 123"/>
                  <a:gd name="T3" fmla="*/ 117 h 164"/>
                  <a:gd name="T4" fmla="*/ 112 w 123"/>
                  <a:gd name="T5" fmla="*/ 126 h 164"/>
                  <a:gd name="T6" fmla="*/ 78 w 123"/>
                  <a:gd name="T7" fmla="*/ 162 h 164"/>
                  <a:gd name="T8" fmla="*/ 21 w 123"/>
                  <a:gd name="T9" fmla="*/ 129 h 164"/>
                  <a:gd name="T10" fmla="*/ 26 w 123"/>
                  <a:gd name="T11" fmla="*/ 122 h 164"/>
                  <a:gd name="T12" fmla="*/ 32 w 123"/>
                  <a:gd name="T13" fmla="*/ 121 h 164"/>
                  <a:gd name="T14" fmla="*/ 39 w 123"/>
                  <a:gd name="T15" fmla="*/ 118 h 164"/>
                  <a:gd name="T16" fmla="*/ 41 w 123"/>
                  <a:gd name="T17" fmla="*/ 84 h 164"/>
                  <a:gd name="T18" fmla="*/ 32 w 123"/>
                  <a:gd name="T19" fmla="*/ 74 h 164"/>
                  <a:gd name="T20" fmla="*/ 28 w 123"/>
                  <a:gd name="T21" fmla="*/ 75 h 164"/>
                  <a:gd name="T22" fmla="*/ 34 w 123"/>
                  <a:gd name="T23" fmla="*/ 94 h 164"/>
                  <a:gd name="T24" fmla="*/ 35 w 123"/>
                  <a:gd name="T25" fmla="*/ 100 h 164"/>
                  <a:gd name="T26" fmla="*/ 26 w 123"/>
                  <a:gd name="T27" fmla="*/ 106 h 164"/>
                  <a:gd name="T28" fmla="*/ 8 w 123"/>
                  <a:gd name="T29" fmla="*/ 90 h 164"/>
                  <a:gd name="T30" fmla="*/ 8 w 123"/>
                  <a:gd name="T31" fmla="*/ 61 h 164"/>
                  <a:gd name="T32" fmla="*/ 41 w 123"/>
                  <a:gd name="T33" fmla="*/ 59 h 164"/>
                  <a:gd name="T34" fmla="*/ 44 w 123"/>
                  <a:gd name="T35" fmla="*/ 49 h 164"/>
                  <a:gd name="T36" fmla="*/ 45 w 123"/>
                  <a:gd name="T37" fmla="*/ 6 h 164"/>
                  <a:gd name="T38" fmla="*/ 47 w 123"/>
                  <a:gd name="T39" fmla="*/ 3 h 164"/>
                  <a:gd name="T40" fmla="*/ 85 w 123"/>
                  <a:gd name="T41" fmla="*/ 6 h 164"/>
                  <a:gd name="T42" fmla="*/ 86 w 123"/>
                  <a:gd name="T43" fmla="*/ 10 h 164"/>
                  <a:gd name="T44" fmla="*/ 84 w 123"/>
                  <a:gd name="T45" fmla="*/ 69 h 164"/>
                  <a:gd name="T46" fmla="*/ 88 w 123"/>
                  <a:gd name="T47" fmla="*/ 83 h 164"/>
                  <a:gd name="T48" fmla="*/ 90 w 123"/>
                  <a:gd name="T49" fmla="*/ 92 h 164"/>
                  <a:gd name="T50" fmla="*/ 94 w 123"/>
                  <a:gd name="T51" fmla="*/ 116 h 164"/>
                  <a:gd name="T52" fmla="*/ 99 w 123"/>
                  <a:gd name="T53" fmla="*/ 118 h 164"/>
                  <a:gd name="T54" fmla="*/ 105 w 123"/>
                  <a:gd name="T55" fmla="*/ 10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3" h="164">
                    <a:moveTo>
                      <a:pt x="105" y="108"/>
                    </a:moveTo>
                    <a:cubicBezTo>
                      <a:pt x="112" y="108"/>
                      <a:pt x="118" y="112"/>
                      <a:pt x="123" y="117"/>
                    </a:cubicBezTo>
                    <a:cubicBezTo>
                      <a:pt x="117" y="117"/>
                      <a:pt x="113" y="119"/>
                      <a:pt x="112" y="126"/>
                    </a:cubicBezTo>
                    <a:cubicBezTo>
                      <a:pt x="108" y="145"/>
                      <a:pt x="96" y="156"/>
                      <a:pt x="78" y="162"/>
                    </a:cubicBezTo>
                    <a:cubicBezTo>
                      <a:pt x="46" y="164"/>
                      <a:pt x="30" y="155"/>
                      <a:pt x="21" y="129"/>
                    </a:cubicBezTo>
                    <a:cubicBezTo>
                      <a:pt x="23" y="126"/>
                      <a:pt x="22" y="123"/>
                      <a:pt x="26" y="122"/>
                    </a:cubicBezTo>
                    <a:cubicBezTo>
                      <a:pt x="28" y="122"/>
                      <a:pt x="30" y="122"/>
                      <a:pt x="32" y="121"/>
                    </a:cubicBezTo>
                    <a:cubicBezTo>
                      <a:pt x="35" y="120"/>
                      <a:pt x="36" y="119"/>
                      <a:pt x="39" y="118"/>
                    </a:cubicBezTo>
                    <a:cubicBezTo>
                      <a:pt x="45" y="107"/>
                      <a:pt x="39" y="95"/>
                      <a:pt x="41" y="84"/>
                    </a:cubicBezTo>
                    <a:cubicBezTo>
                      <a:pt x="42" y="77"/>
                      <a:pt x="43" y="70"/>
                      <a:pt x="32" y="74"/>
                    </a:cubicBezTo>
                    <a:cubicBezTo>
                      <a:pt x="31" y="74"/>
                      <a:pt x="30" y="75"/>
                      <a:pt x="28" y="75"/>
                    </a:cubicBezTo>
                    <a:cubicBezTo>
                      <a:pt x="18" y="82"/>
                      <a:pt x="19" y="86"/>
                      <a:pt x="34" y="94"/>
                    </a:cubicBezTo>
                    <a:cubicBezTo>
                      <a:pt x="36" y="96"/>
                      <a:pt x="37" y="98"/>
                      <a:pt x="35" y="100"/>
                    </a:cubicBezTo>
                    <a:cubicBezTo>
                      <a:pt x="32" y="103"/>
                      <a:pt x="29" y="105"/>
                      <a:pt x="26" y="106"/>
                    </a:cubicBezTo>
                    <a:cubicBezTo>
                      <a:pt x="14" y="108"/>
                      <a:pt x="11" y="98"/>
                      <a:pt x="8" y="90"/>
                    </a:cubicBezTo>
                    <a:cubicBezTo>
                      <a:pt x="4" y="81"/>
                      <a:pt x="0" y="70"/>
                      <a:pt x="8" y="61"/>
                    </a:cubicBezTo>
                    <a:cubicBezTo>
                      <a:pt x="19" y="57"/>
                      <a:pt x="30" y="60"/>
                      <a:pt x="41" y="59"/>
                    </a:cubicBezTo>
                    <a:cubicBezTo>
                      <a:pt x="47" y="57"/>
                      <a:pt x="44" y="53"/>
                      <a:pt x="44" y="49"/>
                    </a:cubicBezTo>
                    <a:cubicBezTo>
                      <a:pt x="44" y="35"/>
                      <a:pt x="42" y="20"/>
                      <a:pt x="45" y="6"/>
                    </a:cubicBezTo>
                    <a:cubicBezTo>
                      <a:pt x="46" y="5"/>
                      <a:pt x="46" y="3"/>
                      <a:pt x="47" y="3"/>
                    </a:cubicBezTo>
                    <a:cubicBezTo>
                      <a:pt x="60" y="3"/>
                      <a:pt x="73" y="0"/>
                      <a:pt x="85" y="6"/>
                    </a:cubicBezTo>
                    <a:cubicBezTo>
                      <a:pt x="86" y="7"/>
                      <a:pt x="86" y="9"/>
                      <a:pt x="86" y="10"/>
                    </a:cubicBezTo>
                    <a:cubicBezTo>
                      <a:pt x="85" y="30"/>
                      <a:pt x="84" y="49"/>
                      <a:pt x="84" y="69"/>
                    </a:cubicBezTo>
                    <a:cubicBezTo>
                      <a:pt x="88" y="73"/>
                      <a:pt x="88" y="78"/>
                      <a:pt x="88" y="83"/>
                    </a:cubicBezTo>
                    <a:cubicBezTo>
                      <a:pt x="84" y="87"/>
                      <a:pt x="90" y="89"/>
                      <a:pt x="90" y="92"/>
                    </a:cubicBezTo>
                    <a:cubicBezTo>
                      <a:pt x="93" y="100"/>
                      <a:pt x="87" y="109"/>
                      <a:pt x="94" y="116"/>
                    </a:cubicBezTo>
                    <a:cubicBezTo>
                      <a:pt x="96" y="116"/>
                      <a:pt x="97" y="117"/>
                      <a:pt x="99" y="118"/>
                    </a:cubicBezTo>
                    <a:cubicBezTo>
                      <a:pt x="102" y="115"/>
                      <a:pt x="98" y="109"/>
                      <a:pt x="105" y="108"/>
                    </a:cubicBezTo>
                    <a:close/>
                  </a:path>
                </a:pathLst>
              </a:custGeom>
              <a:solidFill>
                <a:srgbClr val="133A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181"/>
              <p:cNvSpPr>
                <a:spLocks/>
              </p:cNvSpPr>
              <p:nvPr/>
            </p:nvSpPr>
            <p:spPr bwMode="auto">
              <a:xfrm>
                <a:off x="1838" y="2237"/>
                <a:ext cx="171" cy="232"/>
              </a:xfrm>
              <a:custGeom>
                <a:avLst/>
                <a:gdLst>
                  <a:gd name="T0" fmla="*/ 87 w 92"/>
                  <a:gd name="T1" fmla="*/ 112 h 118"/>
                  <a:gd name="T2" fmla="*/ 81 w 92"/>
                  <a:gd name="T3" fmla="*/ 118 h 118"/>
                  <a:gd name="T4" fmla="*/ 78 w 92"/>
                  <a:gd name="T5" fmla="*/ 115 h 118"/>
                  <a:gd name="T6" fmla="*/ 66 w 92"/>
                  <a:gd name="T7" fmla="*/ 106 h 118"/>
                  <a:gd name="T8" fmla="*/ 10 w 92"/>
                  <a:gd name="T9" fmla="*/ 68 h 118"/>
                  <a:gd name="T10" fmla="*/ 21 w 92"/>
                  <a:gd name="T11" fmla="*/ 0 h 118"/>
                  <a:gd name="T12" fmla="*/ 23 w 92"/>
                  <a:gd name="T13" fmla="*/ 3 h 118"/>
                  <a:gd name="T14" fmla="*/ 22 w 92"/>
                  <a:gd name="T15" fmla="*/ 12 h 118"/>
                  <a:gd name="T16" fmla="*/ 18 w 92"/>
                  <a:gd name="T17" fmla="*/ 16 h 118"/>
                  <a:gd name="T18" fmla="*/ 55 w 92"/>
                  <a:gd name="T19" fmla="*/ 40 h 118"/>
                  <a:gd name="T20" fmla="*/ 58 w 92"/>
                  <a:gd name="T21" fmla="*/ 46 h 118"/>
                  <a:gd name="T22" fmla="*/ 66 w 92"/>
                  <a:gd name="T23" fmla="*/ 52 h 118"/>
                  <a:gd name="T24" fmla="*/ 74 w 92"/>
                  <a:gd name="T25" fmla="*/ 85 h 118"/>
                  <a:gd name="T26" fmla="*/ 86 w 92"/>
                  <a:gd name="T27" fmla="*/ 94 h 118"/>
                  <a:gd name="T28" fmla="*/ 87 w 92"/>
                  <a:gd name="T29" fmla="*/ 11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" h="118">
                    <a:moveTo>
                      <a:pt x="87" y="112"/>
                    </a:moveTo>
                    <a:cubicBezTo>
                      <a:pt x="85" y="114"/>
                      <a:pt x="83" y="116"/>
                      <a:pt x="81" y="118"/>
                    </a:cubicBezTo>
                    <a:cubicBezTo>
                      <a:pt x="80" y="117"/>
                      <a:pt x="79" y="116"/>
                      <a:pt x="78" y="115"/>
                    </a:cubicBezTo>
                    <a:cubicBezTo>
                      <a:pt x="79" y="105"/>
                      <a:pt x="72" y="107"/>
                      <a:pt x="66" y="106"/>
                    </a:cubicBezTo>
                    <a:cubicBezTo>
                      <a:pt x="40" y="105"/>
                      <a:pt x="21" y="92"/>
                      <a:pt x="10" y="68"/>
                    </a:cubicBezTo>
                    <a:cubicBezTo>
                      <a:pt x="0" y="44"/>
                      <a:pt x="2" y="20"/>
                      <a:pt x="21" y="0"/>
                    </a:cubicBezTo>
                    <a:cubicBezTo>
                      <a:pt x="22" y="0"/>
                      <a:pt x="23" y="2"/>
                      <a:pt x="23" y="3"/>
                    </a:cubicBezTo>
                    <a:cubicBezTo>
                      <a:pt x="24" y="6"/>
                      <a:pt x="23" y="9"/>
                      <a:pt x="22" y="12"/>
                    </a:cubicBezTo>
                    <a:cubicBezTo>
                      <a:pt x="21" y="13"/>
                      <a:pt x="20" y="15"/>
                      <a:pt x="18" y="16"/>
                    </a:cubicBezTo>
                    <a:cubicBezTo>
                      <a:pt x="38" y="16"/>
                      <a:pt x="44" y="20"/>
                      <a:pt x="55" y="40"/>
                    </a:cubicBezTo>
                    <a:cubicBezTo>
                      <a:pt x="56" y="42"/>
                      <a:pt x="57" y="44"/>
                      <a:pt x="58" y="46"/>
                    </a:cubicBezTo>
                    <a:cubicBezTo>
                      <a:pt x="60" y="49"/>
                      <a:pt x="64" y="49"/>
                      <a:pt x="66" y="52"/>
                    </a:cubicBezTo>
                    <a:cubicBezTo>
                      <a:pt x="69" y="63"/>
                      <a:pt x="68" y="75"/>
                      <a:pt x="74" y="85"/>
                    </a:cubicBezTo>
                    <a:cubicBezTo>
                      <a:pt x="78" y="90"/>
                      <a:pt x="81" y="93"/>
                      <a:pt x="86" y="94"/>
                    </a:cubicBezTo>
                    <a:cubicBezTo>
                      <a:pt x="92" y="100"/>
                      <a:pt x="92" y="106"/>
                      <a:pt x="87" y="112"/>
                    </a:cubicBezTo>
                    <a:close/>
                  </a:path>
                </a:pathLst>
              </a:custGeom>
              <a:solidFill>
                <a:srgbClr val="0447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182"/>
              <p:cNvSpPr>
                <a:spLocks/>
              </p:cNvSpPr>
              <p:nvPr/>
            </p:nvSpPr>
            <p:spPr bwMode="auto">
              <a:xfrm>
                <a:off x="1877" y="2099"/>
                <a:ext cx="335" cy="148"/>
              </a:xfrm>
              <a:custGeom>
                <a:avLst/>
                <a:gdLst>
                  <a:gd name="T0" fmla="*/ 0 w 181"/>
                  <a:gd name="T1" fmla="*/ 75 h 75"/>
                  <a:gd name="T2" fmla="*/ 0 w 181"/>
                  <a:gd name="T3" fmla="*/ 70 h 75"/>
                  <a:gd name="T4" fmla="*/ 42 w 181"/>
                  <a:gd name="T5" fmla="*/ 47 h 75"/>
                  <a:gd name="T6" fmla="*/ 61 w 181"/>
                  <a:gd name="T7" fmla="*/ 32 h 75"/>
                  <a:gd name="T8" fmla="*/ 105 w 181"/>
                  <a:gd name="T9" fmla="*/ 0 h 75"/>
                  <a:gd name="T10" fmla="*/ 149 w 181"/>
                  <a:gd name="T11" fmla="*/ 31 h 75"/>
                  <a:gd name="T12" fmla="*/ 169 w 181"/>
                  <a:gd name="T13" fmla="*/ 47 h 75"/>
                  <a:gd name="T14" fmla="*/ 181 w 181"/>
                  <a:gd name="T15" fmla="*/ 50 h 75"/>
                  <a:gd name="T16" fmla="*/ 177 w 181"/>
                  <a:gd name="T17" fmla="*/ 53 h 75"/>
                  <a:gd name="T18" fmla="*/ 142 w 181"/>
                  <a:gd name="T19" fmla="*/ 39 h 75"/>
                  <a:gd name="T20" fmla="*/ 105 w 181"/>
                  <a:gd name="T21" fmla="*/ 9 h 75"/>
                  <a:gd name="T22" fmla="*/ 68 w 181"/>
                  <a:gd name="T23" fmla="*/ 39 h 75"/>
                  <a:gd name="T24" fmla="*/ 45 w 181"/>
                  <a:gd name="T25" fmla="*/ 57 h 75"/>
                  <a:gd name="T26" fmla="*/ 15 w 181"/>
                  <a:gd name="T27" fmla="*/ 68 h 75"/>
                  <a:gd name="T28" fmla="*/ 0 w 181"/>
                  <a:gd name="T2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1" h="75">
                    <a:moveTo>
                      <a:pt x="0" y="75"/>
                    </a:moveTo>
                    <a:cubicBezTo>
                      <a:pt x="0" y="73"/>
                      <a:pt x="0" y="71"/>
                      <a:pt x="0" y="70"/>
                    </a:cubicBezTo>
                    <a:cubicBezTo>
                      <a:pt x="10" y="55"/>
                      <a:pt x="24" y="48"/>
                      <a:pt x="42" y="47"/>
                    </a:cubicBezTo>
                    <a:cubicBezTo>
                      <a:pt x="52" y="46"/>
                      <a:pt x="58" y="44"/>
                      <a:pt x="61" y="32"/>
                    </a:cubicBezTo>
                    <a:cubicBezTo>
                      <a:pt x="65" y="13"/>
                      <a:pt x="85" y="0"/>
                      <a:pt x="105" y="0"/>
                    </a:cubicBezTo>
                    <a:cubicBezTo>
                      <a:pt x="124" y="0"/>
                      <a:pt x="145" y="13"/>
                      <a:pt x="149" y="31"/>
                    </a:cubicBezTo>
                    <a:cubicBezTo>
                      <a:pt x="152" y="44"/>
                      <a:pt x="157" y="48"/>
                      <a:pt x="169" y="47"/>
                    </a:cubicBezTo>
                    <a:cubicBezTo>
                      <a:pt x="173" y="46"/>
                      <a:pt x="177" y="49"/>
                      <a:pt x="181" y="50"/>
                    </a:cubicBezTo>
                    <a:cubicBezTo>
                      <a:pt x="179" y="51"/>
                      <a:pt x="178" y="52"/>
                      <a:pt x="177" y="53"/>
                    </a:cubicBezTo>
                    <a:cubicBezTo>
                      <a:pt x="157" y="61"/>
                      <a:pt x="148" y="58"/>
                      <a:pt x="142" y="39"/>
                    </a:cubicBezTo>
                    <a:cubicBezTo>
                      <a:pt x="136" y="21"/>
                      <a:pt x="121" y="9"/>
                      <a:pt x="105" y="9"/>
                    </a:cubicBezTo>
                    <a:cubicBezTo>
                      <a:pt x="88" y="9"/>
                      <a:pt x="73" y="21"/>
                      <a:pt x="68" y="39"/>
                    </a:cubicBezTo>
                    <a:cubicBezTo>
                      <a:pt x="65" y="52"/>
                      <a:pt x="58" y="58"/>
                      <a:pt x="45" y="57"/>
                    </a:cubicBezTo>
                    <a:cubicBezTo>
                      <a:pt x="34" y="56"/>
                      <a:pt x="24" y="61"/>
                      <a:pt x="15" y="68"/>
                    </a:cubicBezTo>
                    <a:cubicBezTo>
                      <a:pt x="10" y="71"/>
                      <a:pt x="7" y="75"/>
                      <a:pt x="0" y="75"/>
                    </a:cubicBezTo>
                    <a:close/>
                  </a:path>
                </a:pathLst>
              </a:custGeom>
              <a:solidFill>
                <a:srgbClr val="2743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183"/>
              <p:cNvSpPr>
                <a:spLocks/>
              </p:cNvSpPr>
              <p:nvPr/>
            </p:nvSpPr>
            <p:spPr bwMode="auto">
              <a:xfrm>
                <a:off x="1866" y="2109"/>
                <a:ext cx="409" cy="222"/>
              </a:xfrm>
              <a:custGeom>
                <a:avLst/>
                <a:gdLst>
                  <a:gd name="T0" fmla="*/ 6 w 221"/>
                  <a:gd name="T1" fmla="*/ 70 h 113"/>
                  <a:gd name="T2" fmla="*/ 59 w 221"/>
                  <a:gd name="T3" fmla="*/ 47 h 113"/>
                  <a:gd name="T4" fmla="*/ 69 w 221"/>
                  <a:gd name="T5" fmla="*/ 38 h 113"/>
                  <a:gd name="T6" fmla="*/ 111 w 221"/>
                  <a:gd name="T7" fmla="*/ 1 h 113"/>
                  <a:gd name="T8" fmla="*/ 152 w 221"/>
                  <a:gd name="T9" fmla="*/ 37 h 113"/>
                  <a:gd name="T10" fmla="*/ 164 w 221"/>
                  <a:gd name="T11" fmla="*/ 47 h 113"/>
                  <a:gd name="T12" fmla="*/ 183 w 221"/>
                  <a:gd name="T13" fmla="*/ 48 h 113"/>
                  <a:gd name="T14" fmla="*/ 221 w 221"/>
                  <a:gd name="T15" fmla="*/ 83 h 113"/>
                  <a:gd name="T16" fmla="*/ 187 w 221"/>
                  <a:gd name="T17" fmla="*/ 103 h 113"/>
                  <a:gd name="T18" fmla="*/ 175 w 221"/>
                  <a:gd name="T19" fmla="*/ 108 h 113"/>
                  <a:gd name="T20" fmla="*/ 132 w 221"/>
                  <a:gd name="T21" fmla="*/ 108 h 113"/>
                  <a:gd name="T22" fmla="*/ 128 w 221"/>
                  <a:gd name="T23" fmla="*/ 102 h 113"/>
                  <a:gd name="T24" fmla="*/ 128 w 221"/>
                  <a:gd name="T25" fmla="*/ 63 h 113"/>
                  <a:gd name="T26" fmla="*/ 129 w 221"/>
                  <a:gd name="T27" fmla="*/ 60 h 113"/>
                  <a:gd name="T28" fmla="*/ 127 w 221"/>
                  <a:gd name="T29" fmla="*/ 55 h 113"/>
                  <a:gd name="T30" fmla="*/ 112 w 221"/>
                  <a:gd name="T31" fmla="*/ 28 h 113"/>
                  <a:gd name="T32" fmla="*/ 95 w 221"/>
                  <a:gd name="T33" fmla="*/ 54 h 113"/>
                  <a:gd name="T34" fmla="*/ 93 w 221"/>
                  <a:gd name="T35" fmla="*/ 58 h 113"/>
                  <a:gd name="T36" fmla="*/ 93 w 221"/>
                  <a:gd name="T37" fmla="*/ 107 h 113"/>
                  <a:gd name="T38" fmla="*/ 88 w 221"/>
                  <a:gd name="T39" fmla="*/ 111 h 113"/>
                  <a:gd name="T40" fmla="*/ 43 w 221"/>
                  <a:gd name="T41" fmla="*/ 111 h 113"/>
                  <a:gd name="T42" fmla="*/ 39 w 221"/>
                  <a:gd name="T43" fmla="*/ 108 h 113"/>
                  <a:gd name="T44" fmla="*/ 2 w 221"/>
                  <a:gd name="T45" fmla="*/ 84 h 113"/>
                  <a:gd name="T46" fmla="*/ 6 w 221"/>
                  <a:gd name="T47" fmla="*/ 7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1" h="113">
                    <a:moveTo>
                      <a:pt x="6" y="70"/>
                    </a:moveTo>
                    <a:cubicBezTo>
                      <a:pt x="21" y="54"/>
                      <a:pt x="38" y="46"/>
                      <a:pt x="59" y="47"/>
                    </a:cubicBezTo>
                    <a:cubicBezTo>
                      <a:pt x="67" y="48"/>
                      <a:pt x="68" y="45"/>
                      <a:pt x="69" y="38"/>
                    </a:cubicBezTo>
                    <a:cubicBezTo>
                      <a:pt x="73" y="15"/>
                      <a:pt x="89" y="0"/>
                      <a:pt x="111" y="1"/>
                    </a:cubicBezTo>
                    <a:cubicBezTo>
                      <a:pt x="132" y="1"/>
                      <a:pt x="149" y="14"/>
                      <a:pt x="152" y="37"/>
                    </a:cubicBezTo>
                    <a:cubicBezTo>
                      <a:pt x="154" y="45"/>
                      <a:pt x="156" y="48"/>
                      <a:pt x="164" y="47"/>
                    </a:cubicBezTo>
                    <a:cubicBezTo>
                      <a:pt x="170" y="47"/>
                      <a:pt x="177" y="48"/>
                      <a:pt x="183" y="48"/>
                    </a:cubicBezTo>
                    <a:cubicBezTo>
                      <a:pt x="200" y="55"/>
                      <a:pt x="214" y="64"/>
                      <a:pt x="221" y="83"/>
                    </a:cubicBezTo>
                    <a:cubicBezTo>
                      <a:pt x="205" y="83"/>
                      <a:pt x="193" y="89"/>
                      <a:pt x="187" y="103"/>
                    </a:cubicBezTo>
                    <a:cubicBezTo>
                      <a:pt x="184" y="109"/>
                      <a:pt x="179" y="108"/>
                      <a:pt x="175" y="108"/>
                    </a:cubicBezTo>
                    <a:cubicBezTo>
                      <a:pt x="161" y="108"/>
                      <a:pt x="146" y="108"/>
                      <a:pt x="132" y="108"/>
                    </a:cubicBezTo>
                    <a:cubicBezTo>
                      <a:pt x="128" y="108"/>
                      <a:pt x="128" y="105"/>
                      <a:pt x="128" y="102"/>
                    </a:cubicBezTo>
                    <a:cubicBezTo>
                      <a:pt x="128" y="89"/>
                      <a:pt x="127" y="76"/>
                      <a:pt x="128" y="63"/>
                    </a:cubicBezTo>
                    <a:cubicBezTo>
                      <a:pt x="129" y="62"/>
                      <a:pt x="129" y="61"/>
                      <a:pt x="129" y="60"/>
                    </a:cubicBezTo>
                    <a:cubicBezTo>
                      <a:pt x="128" y="59"/>
                      <a:pt x="127" y="57"/>
                      <a:pt x="127" y="55"/>
                    </a:cubicBezTo>
                    <a:cubicBezTo>
                      <a:pt x="126" y="44"/>
                      <a:pt x="113" y="39"/>
                      <a:pt x="112" y="28"/>
                    </a:cubicBezTo>
                    <a:cubicBezTo>
                      <a:pt x="107" y="37"/>
                      <a:pt x="99" y="44"/>
                      <a:pt x="95" y="54"/>
                    </a:cubicBezTo>
                    <a:cubicBezTo>
                      <a:pt x="95" y="55"/>
                      <a:pt x="94" y="56"/>
                      <a:pt x="93" y="58"/>
                    </a:cubicBezTo>
                    <a:cubicBezTo>
                      <a:pt x="93" y="74"/>
                      <a:pt x="93" y="91"/>
                      <a:pt x="93" y="107"/>
                    </a:cubicBezTo>
                    <a:cubicBezTo>
                      <a:pt x="91" y="109"/>
                      <a:pt x="90" y="110"/>
                      <a:pt x="88" y="111"/>
                    </a:cubicBezTo>
                    <a:cubicBezTo>
                      <a:pt x="73" y="113"/>
                      <a:pt x="59" y="113"/>
                      <a:pt x="43" y="111"/>
                    </a:cubicBezTo>
                    <a:cubicBezTo>
                      <a:pt x="42" y="110"/>
                      <a:pt x="40" y="109"/>
                      <a:pt x="39" y="108"/>
                    </a:cubicBezTo>
                    <a:cubicBezTo>
                      <a:pt x="30" y="95"/>
                      <a:pt x="21" y="81"/>
                      <a:pt x="2" y="84"/>
                    </a:cubicBezTo>
                    <a:cubicBezTo>
                      <a:pt x="0" y="78"/>
                      <a:pt x="6" y="75"/>
                      <a:pt x="6" y="70"/>
                    </a:cubicBezTo>
                    <a:close/>
                  </a:path>
                </a:pathLst>
              </a:custGeom>
              <a:solidFill>
                <a:srgbClr val="F9FB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84"/>
              <p:cNvSpPr>
                <a:spLocks/>
              </p:cNvSpPr>
              <p:nvPr/>
            </p:nvSpPr>
            <p:spPr bwMode="auto">
              <a:xfrm>
                <a:off x="2098" y="2233"/>
                <a:ext cx="107" cy="230"/>
              </a:xfrm>
              <a:custGeom>
                <a:avLst/>
                <a:gdLst>
                  <a:gd name="T0" fmla="*/ 3 w 58"/>
                  <a:gd name="T1" fmla="*/ 0 h 117"/>
                  <a:gd name="T2" fmla="*/ 7 w 58"/>
                  <a:gd name="T3" fmla="*/ 45 h 117"/>
                  <a:gd name="T4" fmla="*/ 37 w 58"/>
                  <a:gd name="T5" fmla="*/ 48 h 117"/>
                  <a:gd name="T6" fmla="*/ 58 w 58"/>
                  <a:gd name="T7" fmla="*/ 51 h 117"/>
                  <a:gd name="T8" fmla="*/ 4 w 58"/>
                  <a:gd name="T9" fmla="*/ 54 h 117"/>
                  <a:gd name="T10" fmla="*/ 23 w 58"/>
                  <a:gd name="T11" fmla="*/ 65 h 117"/>
                  <a:gd name="T12" fmla="*/ 20 w 58"/>
                  <a:gd name="T13" fmla="*/ 86 h 117"/>
                  <a:gd name="T14" fmla="*/ 20 w 58"/>
                  <a:gd name="T15" fmla="*/ 91 h 117"/>
                  <a:gd name="T16" fmla="*/ 19 w 58"/>
                  <a:gd name="T17" fmla="*/ 117 h 117"/>
                  <a:gd name="T18" fmla="*/ 14 w 58"/>
                  <a:gd name="T19" fmla="*/ 108 h 117"/>
                  <a:gd name="T20" fmla="*/ 7 w 58"/>
                  <a:gd name="T21" fmla="*/ 82 h 117"/>
                  <a:gd name="T22" fmla="*/ 2 w 58"/>
                  <a:gd name="T23" fmla="*/ 77 h 117"/>
                  <a:gd name="T24" fmla="*/ 7 w 58"/>
                  <a:gd name="T25" fmla="*/ 75 h 117"/>
                  <a:gd name="T26" fmla="*/ 3 w 58"/>
                  <a:gd name="T27" fmla="*/ 63 h 117"/>
                  <a:gd name="T28" fmla="*/ 3 w 58"/>
                  <a:gd name="T2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117">
                    <a:moveTo>
                      <a:pt x="3" y="0"/>
                    </a:moveTo>
                    <a:cubicBezTo>
                      <a:pt x="7" y="15"/>
                      <a:pt x="0" y="30"/>
                      <a:pt x="7" y="45"/>
                    </a:cubicBezTo>
                    <a:cubicBezTo>
                      <a:pt x="17" y="51"/>
                      <a:pt x="27" y="46"/>
                      <a:pt x="37" y="48"/>
                    </a:cubicBezTo>
                    <a:cubicBezTo>
                      <a:pt x="44" y="49"/>
                      <a:pt x="52" y="45"/>
                      <a:pt x="58" y="51"/>
                    </a:cubicBezTo>
                    <a:cubicBezTo>
                      <a:pt x="40" y="55"/>
                      <a:pt x="22" y="50"/>
                      <a:pt x="4" y="54"/>
                    </a:cubicBezTo>
                    <a:cubicBezTo>
                      <a:pt x="8" y="61"/>
                      <a:pt x="22" y="51"/>
                      <a:pt x="23" y="65"/>
                    </a:cubicBezTo>
                    <a:cubicBezTo>
                      <a:pt x="25" y="72"/>
                      <a:pt x="23" y="79"/>
                      <a:pt x="20" y="86"/>
                    </a:cubicBezTo>
                    <a:cubicBezTo>
                      <a:pt x="17" y="88"/>
                      <a:pt x="17" y="89"/>
                      <a:pt x="20" y="91"/>
                    </a:cubicBezTo>
                    <a:cubicBezTo>
                      <a:pt x="22" y="99"/>
                      <a:pt x="21" y="108"/>
                      <a:pt x="19" y="117"/>
                    </a:cubicBezTo>
                    <a:cubicBezTo>
                      <a:pt x="15" y="116"/>
                      <a:pt x="17" y="110"/>
                      <a:pt x="14" y="108"/>
                    </a:cubicBezTo>
                    <a:cubicBezTo>
                      <a:pt x="6" y="101"/>
                      <a:pt x="14" y="89"/>
                      <a:pt x="7" y="82"/>
                    </a:cubicBezTo>
                    <a:cubicBezTo>
                      <a:pt x="7" y="78"/>
                      <a:pt x="1" y="81"/>
                      <a:pt x="2" y="77"/>
                    </a:cubicBezTo>
                    <a:cubicBezTo>
                      <a:pt x="3" y="76"/>
                      <a:pt x="6" y="76"/>
                      <a:pt x="7" y="75"/>
                    </a:cubicBezTo>
                    <a:cubicBezTo>
                      <a:pt x="9" y="70"/>
                      <a:pt x="17" y="63"/>
                      <a:pt x="3" y="63"/>
                    </a:cubicBezTo>
                    <a:cubicBezTo>
                      <a:pt x="0" y="42"/>
                      <a:pt x="0" y="21"/>
                      <a:pt x="3" y="0"/>
                    </a:cubicBezTo>
                    <a:close/>
                  </a:path>
                </a:pathLst>
              </a:custGeom>
              <a:solidFill>
                <a:srgbClr val="476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185"/>
              <p:cNvSpPr>
                <a:spLocks/>
              </p:cNvSpPr>
              <p:nvPr/>
            </p:nvSpPr>
            <p:spPr bwMode="auto">
              <a:xfrm>
                <a:off x="2131" y="2351"/>
                <a:ext cx="35" cy="59"/>
              </a:xfrm>
              <a:custGeom>
                <a:avLst/>
                <a:gdLst>
                  <a:gd name="T0" fmla="*/ 2 w 19"/>
                  <a:gd name="T1" fmla="*/ 26 h 30"/>
                  <a:gd name="T2" fmla="*/ 5 w 19"/>
                  <a:gd name="T3" fmla="*/ 5 h 30"/>
                  <a:gd name="T4" fmla="*/ 18 w 19"/>
                  <a:gd name="T5" fmla="*/ 9 h 30"/>
                  <a:gd name="T6" fmla="*/ 2 w 19"/>
                  <a:gd name="T7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30">
                    <a:moveTo>
                      <a:pt x="2" y="26"/>
                    </a:moveTo>
                    <a:cubicBezTo>
                      <a:pt x="0" y="19"/>
                      <a:pt x="0" y="11"/>
                      <a:pt x="5" y="5"/>
                    </a:cubicBezTo>
                    <a:cubicBezTo>
                      <a:pt x="10" y="3"/>
                      <a:pt x="19" y="0"/>
                      <a:pt x="18" y="9"/>
                    </a:cubicBezTo>
                    <a:cubicBezTo>
                      <a:pt x="17" y="15"/>
                      <a:pt x="17" y="30"/>
                      <a:pt x="2" y="26"/>
                    </a:cubicBezTo>
                    <a:close/>
                  </a:path>
                </a:pathLst>
              </a:custGeom>
              <a:solidFill>
                <a:srgbClr val="D5EF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186"/>
              <p:cNvSpPr>
                <a:spLocks/>
              </p:cNvSpPr>
              <p:nvPr/>
            </p:nvSpPr>
            <p:spPr bwMode="auto">
              <a:xfrm>
                <a:off x="2105" y="2325"/>
                <a:ext cx="100" cy="22"/>
              </a:xfrm>
              <a:custGeom>
                <a:avLst/>
                <a:gdLst>
                  <a:gd name="T0" fmla="*/ 0 w 54"/>
                  <a:gd name="T1" fmla="*/ 7 h 11"/>
                  <a:gd name="T2" fmla="*/ 54 w 54"/>
                  <a:gd name="T3" fmla="*/ 4 h 11"/>
                  <a:gd name="T4" fmla="*/ 19 w 54"/>
                  <a:gd name="T5" fmla="*/ 7 h 11"/>
                  <a:gd name="T6" fmla="*/ 0 w 54"/>
                  <a:gd name="T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11">
                    <a:moveTo>
                      <a:pt x="0" y="7"/>
                    </a:moveTo>
                    <a:cubicBezTo>
                      <a:pt x="18" y="0"/>
                      <a:pt x="36" y="5"/>
                      <a:pt x="54" y="4"/>
                    </a:cubicBezTo>
                    <a:cubicBezTo>
                      <a:pt x="43" y="11"/>
                      <a:pt x="31" y="6"/>
                      <a:pt x="19" y="7"/>
                    </a:cubicBezTo>
                    <a:cubicBezTo>
                      <a:pt x="13" y="8"/>
                      <a:pt x="6" y="7"/>
                      <a:pt x="0" y="7"/>
                    </a:cubicBezTo>
                    <a:close/>
                  </a:path>
                </a:pathLst>
              </a:custGeom>
              <a:solidFill>
                <a:srgbClr val="AED4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187"/>
              <p:cNvSpPr>
                <a:spLocks/>
              </p:cNvSpPr>
              <p:nvPr/>
            </p:nvSpPr>
            <p:spPr bwMode="auto">
              <a:xfrm>
                <a:off x="2133" y="2410"/>
                <a:ext cx="16" cy="53"/>
              </a:xfrm>
              <a:custGeom>
                <a:avLst/>
                <a:gdLst>
                  <a:gd name="T0" fmla="*/ 0 w 9"/>
                  <a:gd name="T1" fmla="*/ 27 h 27"/>
                  <a:gd name="T2" fmla="*/ 1 w 9"/>
                  <a:gd name="T3" fmla="*/ 1 h 27"/>
                  <a:gd name="T4" fmla="*/ 6 w 9"/>
                  <a:gd name="T5" fmla="*/ 9 h 27"/>
                  <a:gd name="T6" fmla="*/ 0 w 9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27">
                    <a:moveTo>
                      <a:pt x="0" y="27"/>
                    </a:moveTo>
                    <a:cubicBezTo>
                      <a:pt x="0" y="18"/>
                      <a:pt x="1" y="9"/>
                      <a:pt x="1" y="1"/>
                    </a:cubicBezTo>
                    <a:cubicBezTo>
                      <a:pt x="9" y="0"/>
                      <a:pt x="5" y="6"/>
                      <a:pt x="6" y="9"/>
                    </a:cubicBezTo>
                    <a:cubicBezTo>
                      <a:pt x="1" y="14"/>
                      <a:pt x="9" y="23"/>
                      <a:pt x="0" y="27"/>
                    </a:cubicBezTo>
                    <a:close/>
                  </a:path>
                </a:pathLst>
              </a:custGeom>
              <a:solidFill>
                <a:srgbClr val="CDE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88"/>
              <p:cNvSpPr>
                <a:spLocks/>
              </p:cNvSpPr>
              <p:nvPr/>
            </p:nvSpPr>
            <p:spPr bwMode="auto">
              <a:xfrm>
                <a:off x="1999" y="2475"/>
                <a:ext cx="141" cy="55"/>
              </a:xfrm>
              <a:custGeom>
                <a:avLst/>
                <a:gdLst>
                  <a:gd name="T0" fmla="*/ 0 w 76"/>
                  <a:gd name="T1" fmla="*/ 0 h 28"/>
                  <a:gd name="T2" fmla="*/ 76 w 76"/>
                  <a:gd name="T3" fmla="*/ 0 h 28"/>
                  <a:gd name="T4" fmla="*/ 42 w 76"/>
                  <a:gd name="T5" fmla="*/ 27 h 28"/>
                  <a:gd name="T6" fmla="*/ 0 w 76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28">
                    <a:moveTo>
                      <a:pt x="0" y="0"/>
                    </a:moveTo>
                    <a:cubicBezTo>
                      <a:pt x="27" y="0"/>
                      <a:pt x="51" y="0"/>
                      <a:pt x="76" y="0"/>
                    </a:cubicBezTo>
                    <a:cubicBezTo>
                      <a:pt x="71" y="16"/>
                      <a:pt x="59" y="26"/>
                      <a:pt x="42" y="27"/>
                    </a:cubicBezTo>
                    <a:cubicBezTo>
                      <a:pt x="23" y="28"/>
                      <a:pt x="9" y="19"/>
                      <a:pt x="0" y="0"/>
                    </a:cubicBezTo>
                    <a:close/>
                  </a:path>
                </a:pathLst>
              </a:custGeom>
              <a:solidFill>
                <a:srgbClr val="D2E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189"/>
              <p:cNvSpPr>
                <a:spLocks/>
              </p:cNvSpPr>
              <p:nvPr/>
            </p:nvSpPr>
            <p:spPr bwMode="auto">
              <a:xfrm>
                <a:off x="2049" y="2402"/>
                <a:ext cx="47" cy="63"/>
              </a:xfrm>
              <a:custGeom>
                <a:avLst/>
                <a:gdLst>
                  <a:gd name="T0" fmla="*/ 23 w 25"/>
                  <a:gd name="T1" fmla="*/ 19 h 32"/>
                  <a:gd name="T2" fmla="*/ 12 w 25"/>
                  <a:gd name="T3" fmla="*/ 32 h 32"/>
                  <a:gd name="T4" fmla="*/ 1 w 25"/>
                  <a:gd name="T5" fmla="*/ 19 h 32"/>
                  <a:gd name="T6" fmla="*/ 13 w 25"/>
                  <a:gd name="T7" fmla="*/ 0 h 32"/>
                  <a:gd name="T8" fmla="*/ 23 w 25"/>
                  <a:gd name="T9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23" y="19"/>
                    </a:moveTo>
                    <a:cubicBezTo>
                      <a:pt x="25" y="27"/>
                      <a:pt x="23" y="31"/>
                      <a:pt x="12" y="32"/>
                    </a:cubicBezTo>
                    <a:cubicBezTo>
                      <a:pt x="1" y="32"/>
                      <a:pt x="1" y="26"/>
                      <a:pt x="1" y="19"/>
                    </a:cubicBezTo>
                    <a:cubicBezTo>
                      <a:pt x="1" y="10"/>
                      <a:pt x="0" y="0"/>
                      <a:pt x="13" y="0"/>
                    </a:cubicBezTo>
                    <a:cubicBezTo>
                      <a:pt x="24" y="1"/>
                      <a:pt x="23" y="10"/>
                      <a:pt x="23" y="19"/>
                    </a:cubicBezTo>
                    <a:close/>
                  </a:path>
                </a:pathLst>
              </a:custGeom>
              <a:solidFill>
                <a:srgbClr val="DEEE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190"/>
              <p:cNvSpPr>
                <a:spLocks/>
              </p:cNvSpPr>
              <p:nvPr/>
            </p:nvSpPr>
            <p:spPr bwMode="auto">
              <a:xfrm>
                <a:off x="1977" y="2349"/>
                <a:ext cx="46" cy="59"/>
              </a:xfrm>
              <a:custGeom>
                <a:avLst/>
                <a:gdLst>
                  <a:gd name="T0" fmla="*/ 17 w 25"/>
                  <a:gd name="T1" fmla="*/ 27 h 30"/>
                  <a:gd name="T2" fmla="*/ 1 w 25"/>
                  <a:gd name="T3" fmla="*/ 10 h 30"/>
                  <a:gd name="T4" fmla="*/ 15 w 25"/>
                  <a:gd name="T5" fmla="*/ 4 h 30"/>
                  <a:gd name="T6" fmla="*/ 17 w 25"/>
                  <a:gd name="T7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30">
                    <a:moveTo>
                      <a:pt x="17" y="27"/>
                    </a:moveTo>
                    <a:cubicBezTo>
                      <a:pt x="3" y="30"/>
                      <a:pt x="2" y="17"/>
                      <a:pt x="1" y="10"/>
                    </a:cubicBezTo>
                    <a:cubicBezTo>
                      <a:pt x="0" y="0"/>
                      <a:pt x="10" y="5"/>
                      <a:pt x="15" y="4"/>
                    </a:cubicBezTo>
                    <a:cubicBezTo>
                      <a:pt x="23" y="11"/>
                      <a:pt x="25" y="19"/>
                      <a:pt x="17" y="27"/>
                    </a:cubicBezTo>
                    <a:close/>
                  </a:path>
                </a:pathLst>
              </a:custGeom>
              <a:solidFill>
                <a:srgbClr val="CCE8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191"/>
              <p:cNvSpPr>
                <a:spLocks/>
              </p:cNvSpPr>
              <p:nvPr/>
            </p:nvSpPr>
            <p:spPr bwMode="auto">
              <a:xfrm>
                <a:off x="2001" y="2353"/>
                <a:ext cx="34" cy="110"/>
              </a:xfrm>
              <a:custGeom>
                <a:avLst/>
                <a:gdLst>
                  <a:gd name="T0" fmla="*/ 4 w 18"/>
                  <a:gd name="T1" fmla="*/ 25 h 56"/>
                  <a:gd name="T2" fmla="*/ 2 w 18"/>
                  <a:gd name="T3" fmla="*/ 2 h 56"/>
                  <a:gd name="T4" fmla="*/ 2 w 18"/>
                  <a:gd name="T5" fmla="*/ 2 h 56"/>
                  <a:gd name="T6" fmla="*/ 13 w 18"/>
                  <a:gd name="T7" fmla="*/ 15 h 56"/>
                  <a:gd name="T8" fmla="*/ 10 w 18"/>
                  <a:gd name="T9" fmla="*/ 50 h 56"/>
                  <a:gd name="T10" fmla="*/ 5 w 18"/>
                  <a:gd name="T11" fmla="*/ 56 h 56"/>
                  <a:gd name="T12" fmla="*/ 4 w 18"/>
                  <a:gd name="T13" fmla="*/ 30 h 56"/>
                  <a:gd name="T14" fmla="*/ 4 w 18"/>
                  <a:gd name="T15" fmla="*/ 2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56">
                    <a:moveTo>
                      <a:pt x="4" y="25"/>
                    </a:moveTo>
                    <a:cubicBezTo>
                      <a:pt x="7" y="17"/>
                      <a:pt x="5" y="10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3" y="0"/>
                      <a:pt x="13" y="8"/>
                      <a:pt x="13" y="15"/>
                    </a:cubicBezTo>
                    <a:cubicBezTo>
                      <a:pt x="12" y="27"/>
                      <a:pt x="18" y="39"/>
                      <a:pt x="10" y="50"/>
                    </a:cubicBezTo>
                    <a:cubicBezTo>
                      <a:pt x="9" y="52"/>
                      <a:pt x="7" y="54"/>
                      <a:pt x="5" y="56"/>
                    </a:cubicBezTo>
                    <a:cubicBezTo>
                      <a:pt x="0" y="47"/>
                      <a:pt x="1" y="38"/>
                      <a:pt x="4" y="30"/>
                    </a:cubicBezTo>
                    <a:cubicBezTo>
                      <a:pt x="7" y="28"/>
                      <a:pt x="6" y="27"/>
                      <a:pt x="4" y="25"/>
                    </a:cubicBezTo>
                    <a:close/>
                  </a:path>
                </a:pathLst>
              </a:custGeom>
              <a:solidFill>
                <a:srgbClr val="2C55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92"/>
              <p:cNvSpPr>
                <a:spLocks/>
              </p:cNvSpPr>
              <p:nvPr/>
            </p:nvSpPr>
            <p:spPr bwMode="auto">
              <a:xfrm>
                <a:off x="2051" y="2270"/>
                <a:ext cx="34" cy="69"/>
              </a:xfrm>
              <a:custGeom>
                <a:avLst/>
                <a:gdLst>
                  <a:gd name="T0" fmla="*/ 17 w 18"/>
                  <a:gd name="T1" fmla="*/ 19 h 35"/>
                  <a:gd name="T2" fmla="*/ 17 w 18"/>
                  <a:gd name="T3" fmla="*/ 28 h 35"/>
                  <a:gd name="T4" fmla="*/ 10 w 18"/>
                  <a:gd name="T5" fmla="*/ 34 h 35"/>
                  <a:gd name="T6" fmla="*/ 5 w 18"/>
                  <a:gd name="T7" fmla="*/ 26 h 35"/>
                  <a:gd name="T8" fmla="*/ 10 w 18"/>
                  <a:gd name="T9" fmla="*/ 2 h 35"/>
                  <a:gd name="T10" fmla="*/ 17 w 18"/>
                  <a:gd name="T11" fmla="*/ 7 h 35"/>
                  <a:gd name="T12" fmla="*/ 18 w 18"/>
                  <a:gd name="T13" fmla="*/ 19 h 35"/>
                  <a:gd name="T14" fmla="*/ 17 w 18"/>
                  <a:gd name="T15" fmla="*/ 1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35">
                    <a:moveTo>
                      <a:pt x="17" y="19"/>
                    </a:moveTo>
                    <a:cubicBezTo>
                      <a:pt x="17" y="22"/>
                      <a:pt x="17" y="25"/>
                      <a:pt x="17" y="28"/>
                    </a:cubicBezTo>
                    <a:cubicBezTo>
                      <a:pt x="18" y="33"/>
                      <a:pt x="14" y="35"/>
                      <a:pt x="10" y="34"/>
                    </a:cubicBezTo>
                    <a:cubicBezTo>
                      <a:pt x="4" y="34"/>
                      <a:pt x="4" y="29"/>
                      <a:pt x="5" y="26"/>
                    </a:cubicBezTo>
                    <a:cubicBezTo>
                      <a:pt x="6" y="18"/>
                      <a:pt x="0" y="7"/>
                      <a:pt x="10" y="2"/>
                    </a:cubicBezTo>
                    <a:cubicBezTo>
                      <a:pt x="13" y="0"/>
                      <a:pt x="16" y="3"/>
                      <a:pt x="17" y="7"/>
                    </a:cubicBezTo>
                    <a:cubicBezTo>
                      <a:pt x="18" y="11"/>
                      <a:pt x="17" y="15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lose/>
                  </a:path>
                </a:pathLst>
              </a:custGeom>
              <a:solidFill>
                <a:srgbClr val="C6EB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93"/>
              <p:cNvSpPr>
                <a:spLocks/>
              </p:cNvSpPr>
              <p:nvPr/>
            </p:nvSpPr>
            <p:spPr bwMode="auto">
              <a:xfrm>
                <a:off x="2020" y="2376"/>
                <a:ext cx="15" cy="87"/>
              </a:xfrm>
              <a:custGeom>
                <a:avLst/>
                <a:gdLst>
                  <a:gd name="T0" fmla="*/ 0 w 8"/>
                  <a:gd name="T1" fmla="*/ 38 h 44"/>
                  <a:gd name="T2" fmla="*/ 2 w 8"/>
                  <a:gd name="T3" fmla="*/ 2 h 44"/>
                  <a:gd name="T4" fmla="*/ 6 w 8"/>
                  <a:gd name="T5" fmla="*/ 2 h 44"/>
                  <a:gd name="T6" fmla="*/ 6 w 8"/>
                  <a:gd name="T7" fmla="*/ 38 h 44"/>
                  <a:gd name="T8" fmla="*/ 3 w 8"/>
                  <a:gd name="T9" fmla="*/ 43 h 44"/>
                  <a:gd name="T10" fmla="*/ 0 w 8"/>
                  <a:gd name="T11" fmla="*/ 3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44">
                    <a:moveTo>
                      <a:pt x="0" y="38"/>
                    </a:moveTo>
                    <a:cubicBezTo>
                      <a:pt x="1" y="26"/>
                      <a:pt x="1" y="14"/>
                      <a:pt x="2" y="2"/>
                    </a:cubicBezTo>
                    <a:cubicBezTo>
                      <a:pt x="3" y="0"/>
                      <a:pt x="5" y="0"/>
                      <a:pt x="6" y="2"/>
                    </a:cubicBezTo>
                    <a:cubicBezTo>
                      <a:pt x="6" y="14"/>
                      <a:pt x="6" y="26"/>
                      <a:pt x="6" y="38"/>
                    </a:cubicBezTo>
                    <a:cubicBezTo>
                      <a:pt x="6" y="40"/>
                      <a:pt x="8" y="44"/>
                      <a:pt x="3" y="43"/>
                    </a:cubicBezTo>
                    <a:cubicBezTo>
                      <a:pt x="2" y="43"/>
                      <a:pt x="1" y="40"/>
                      <a:pt x="0" y="38"/>
                    </a:cubicBezTo>
                    <a:close/>
                  </a:path>
                </a:pathLst>
              </a:custGeom>
              <a:solidFill>
                <a:srgbClr val="BAE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94"/>
              <p:cNvSpPr>
                <a:spLocks/>
              </p:cNvSpPr>
              <p:nvPr/>
            </p:nvSpPr>
            <p:spPr bwMode="auto">
              <a:xfrm>
                <a:off x="2109" y="2390"/>
                <a:ext cx="16" cy="73"/>
              </a:xfrm>
              <a:custGeom>
                <a:avLst/>
                <a:gdLst>
                  <a:gd name="T0" fmla="*/ 1 w 9"/>
                  <a:gd name="T1" fmla="*/ 2 h 37"/>
                  <a:gd name="T2" fmla="*/ 7 w 9"/>
                  <a:gd name="T3" fmla="*/ 9 h 37"/>
                  <a:gd name="T4" fmla="*/ 8 w 9"/>
                  <a:gd name="T5" fmla="*/ 28 h 37"/>
                  <a:gd name="T6" fmla="*/ 4 w 9"/>
                  <a:gd name="T7" fmla="*/ 36 h 37"/>
                  <a:gd name="T8" fmla="*/ 1 w 9"/>
                  <a:gd name="T9" fmla="*/ 30 h 37"/>
                  <a:gd name="T10" fmla="*/ 1 w 9"/>
                  <a:gd name="T1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37">
                    <a:moveTo>
                      <a:pt x="1" y="2"/>
                    </a:moveTo>
                    <a:cubicBezTo>
                      <a:pt x="9" y="0"/>
                      <a:pt x="7" y="6"/>
                      <a:pt x="7" y="9"/>
                    </a:cubicBezTo>
                    <a:cubicBezTo>
                      <a:pt x="7" y="15"/>
                      <a:pt x="7" y="22"/>
                      <a:pt x="8" y="28"/>
                    </a:cubicBezTo>
                    <a:cubicBezTo>
                      <a:pt x="6" y="31"/>
                      <a:pt x="9" y="36"/>
                      <a:pt x="4" y="36"/>
                    </a:cubicBezTo>
                    <a:cubicBezTo>
                      <a:pt x="0" y="37"/>
                      <a:pt x="1" y="32"/>
                      <a:pt x="1" y="30"/>
                    </a:cubicBezTo>
                    <a:cubicBezTo>
                      <a:pt x="1" y="20"/>
                      <a:pt x="1" y="11"/>
                      <a:pt x="1" y="2"/>
                    </a:cubicBezTo>
                    <a:close/>
                  </a:path>
                </a:pathLst>
              </a:custGeom>
              <a:solidFill>
                <a:srgbClr val="B9D9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195"/>
              <p:cNvSpPr>
                <a:spLocks/>
              </p:cNvSpPr>
              <p:nvPr/>
            </p:nvSpPr>
            <p:spPr bwMode="auto">
              <a:xfrm>
                <a:off x="2038" y="2201"/>
                <a:ext cx="67" cy="38"/>
              </a:xfrm>
              <a:custGeom>
                <a:avLst/>
                <a:gdLst>
                  <a:gd name="T0" fmla="*/ 0 w 36"/>
                  <a:gd name="T1" fmla="*/ 11 h 19"/>
                  <a:gd name="T2" fmla="*/ 0 w 36"/>
                  <a:gd name="T3" fmla="*/ 7 h 19"/>
                  <a:gd name="T4" fmla="*/ 36 w 36"/>
                  <a:gd name="T5" fmla="*/ 7 h 19"/>
                  <a:gd name="T6" fmla="*/ 36 w 36"/>
                  <a:gd name="T7" fmla="*/ 13 h 19"/>
                  <a:gd name="T8" fmla="*/ 25 w 36"/>
                  <a:gd name="T9" fmla="*/ 13 h 19"/>
                  <a:gd name="T10" fmla="*/ 11 w 36"/>
                  <a:gd name="T11" fmla="*/ 13 h 19"/>
                  <a:gd name="T12" fmla="*/ 0 w 36"/>
                  <a:gd name="T13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9">
                    <a:moveTo>
                      <a:pt x="0" y="11"/>
                    </a:moveTo>
                    <a:cubicBezTo>
                      <a:pt x="0" y="10"/>
                      <a:pt x="0" y="9"/>
                      <a:pt x="0" y="7"/>
                    </a:cubicBezTo>
                    <a:cubicBezTo>
                      <a:pt x="12" y="0"/>
                      <a:pt x="24" y="0"/>
                      <a:pt x="36" y="7"/>
                    </a:cubicBezTo>
                    <a:cubicBezTo>
                      <a:pt x="36" y="9"/>
                      <a:pt x="36" y="11"/>
                      <a:pt x="36" y="13"/>
                    </a:cubicBezTo>
                    <a:cubicBezTo>
                      <a:pt x="32" y="11"/>
                      <a:pt x="29" y="8"/>
                      <a:pt x="25" y="13"/>
                    </a:cubicBezTo>
                    <a:cubicBezTo>
                      <a:pt x="19" y="19"/>
                      <a:pt x="17" y="19"/>
                      <a:pt x="11" y="13"/>
                    </a:cubicBezTo>
                    <a:cubicBezTo>
                      <a:pt x="8" y="10"/>
                      <a:pt x="4" y="10"/>
                      <a:pt x="0" y="11"/>
                    </a:cubicBezTo>
                    <a:close/>
                  </a:path>
                </a:pathLst>
              </a:custGeom>
              <a:solidFill>
                <a:srgbClr val="C7EC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196"/>
              <p:cNvSpPr>
                <a:spLocks/>
              </p:cNvSpPr>
              <p:nvPr/>
            </p:nvSpPr>
            <p:spPr bwMode="auto">
              <a:xfrm>
                <a:off x="1938" y="2319"/>
                <a:ext cx="110" cy="22"/>
              </a:xfrm>
              <a:custGeom>
                <a:avLst/>
                <a:gdLst>
                  <a:gd name="T0" fmla="*/ 51 w 59"/>
                  <a:gd name="T1" fmla="*/ 1 h 11"/>
                  <a:gd name="T2" fmla="*/ 54 w 59"/>
                  <a:gd name="T3" fmla="*/ 0 h 11"/>
                  <a:gd name="T4" fmla="*/ 53 w 59"/>
                  <a:gd name="T5" fmla="*/ 10 h 11"/>
                  <a:gd name="T6" fmla="*/ 0 w 59"/>
                  <a:gd name="T7" fmla="*/ 7 h 11"/>
                  <a:gd name="T8" fmla="*/ 0 w 59"/>
                  <a:gd name="T9" fmla="*/ 1 h 11"/>
                  <a:gd name="T10" fmla="*/ 3 w 59"/>
                  <a:gd name="T11" fmla="*/ 1 h 11"/>
                  <a:gd name="T12" fmla="*/ 51 w 59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11">
                    <a:moveTo>
                      <a:pt x="51" y="1"/>
                    </a:moveTo>
                    <a:cubicBezTo>
                      <a:pt x="52" y="0"/>
                      <a:pt x="53" y="0"/>
                      <a:pt x="54" y="0"/>
                    </a:cubicBezTo>
                    <a:cubicBezTo>
                      <a:pt x="53" y="3"/>
                      <a:pt x="59" y="7"/>
                      <a:pt x="53" y="10"/>
                    </a:cubicBezTo>
                    <a:cubicBezTo>
                      <a:pt x="36" y="6"/>
                      <a:pt x="18" y="11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1"/>
                      <a:pt x="2" y="1"/>
                      <a:pt x="3" y="1"/>
                    </a:cubicBezTo>
                    <a:cubicBezTo>
                      <a:pt x="19" y="4"/>
                      <a:pt x="35" y="4"/>
                      <a:pt x="51" y="1"/>
                    </a:cubicBezTo>
                    <a:close/>
                  </a:path>
                </a:pathLst>
              </a:custGeom>
              <a:solidFill>
                <a:srgbClr val="577D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97"/>
              <p:cNvSpPr>
                <a:spLocks/>
              </p:cNvSpPr>
              <p:nvPr/>
            </p:nvSpPr>
            <p:spPr bwMode="auto">
              <a:xfrm>
                <a:off x="1998" y="2408"/>
                <a:ext cx="14" cy="55"/>
              </a:xfrm>
              <a:custGeom>
                <a:avLst/>
                <a:gdLst>
                  <a:gd name="T0" fmla="*/ 6 w 8"/>
                  <a:gd name="T1" fmla="*/ 2 h 28"/>
                  <a:gd name="T2" fmla="*/ 7 w 8"/>
                  <a:gd name="T3" fmla="*/ 28 h 28"/>
                  <a:gd name="T4" fmla="*/ 1 w 8"/>
                  <a:gd name="T5" fmla="*/ 25 h 28"/>
                  <a:gd name="T6" fmla="*/ 0 w 8"/>
                  <a:gd name="T7" fmla="*/ 7 h 28"/>
                  <a:gd name="T8" fmla="*/ 6 w 8"/>
                  <a:gd name="T9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8">
                    <a:moveTo>
                      <a:pt x="6" y="2"/>
                    </a:moveTo>
                    <a:cubicBezTo>
                      <a:pt x="8" y="10"/>
                      <a:pt x="7" y="19"/>
                      <a:pt x="7" y="28"/>
                    </a:cubicBezTo>
                    <a:cubicBezTo>
                      <a:pt x="4" y="28"/>
                      <a:pt x="2" y="28"/>
                      <a:pt x="1" y="25"/>
                    </a:cubicBezTo>
                    <a:cubicBezTo>
                      <a:pt x="2" y="19"/>
                      <a:pt x="2" y="13"/>
                      <a:pt x="0" y="7"/>
                    </a:cubicBezTo>
                    <a:cubicBezTo>
                      <a:pt x="0" y="3"/>
                      <a:pt x="2" y="0"/>
                      <a:pt x="6" y="2"/>
                    </a:cubicBezTo>
                    <a:close/>
                  </a:path>
                </a:pathLst>
              </a:custGeom>
              <a:solidFill>
                <a:srgbClr val="A6D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98"/>
              <p:cNvSpPr>
                <a:spLocks/>
              </p:cNvSpPr>
              <p:nvPr/>
            </p:nvSpPr>
            <p:spPr bwMode="auto">
              <a:xfrm>
                <a:off x="1938" y="2325"/>
                <a:ext cx="98" cy="20"/>
              </a:xfrm>
              <a:custGeom>
                <a:avLst/>
                <a:gdLst>
                  <a:gd name="T0" fmla="*/ 0 w 53"/>
                  <a:gd name="T1" fmla="*/ 4 h 10"/>
                  <a:gd name="T2" fmla="*/ 53 w 53"/>
                  <a:gd name="T3" fmla="*/ 7 h 10"/>
                  <a:gd name="T4" fmla="*/ 12 w 53"/>
                  <a:gd name="T5" fmla="*/ 7 h 10"/>
                  <a:gd name="T6" fmla="*/ 0 w 53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10">
                    <a:moveTo>
                      <a:pt x="0" y="4"/>
                    </a:moveTo>
                    <a:cubicBezTo>
                      <a:pt x="18" y="6"/>
                      <a:pt x="36" y="0"/>
                      <a:pt x="53" y="7"/>
                    </a:cubicBezTo>
                    <a:cubicBezTo>
                      <a:pt x="40" y="7"/>
                      <a:pt x="26" y="7"/>
                      <a:pt x="12" y="7"/>
                    </a:cubicBezTo>
                    <a:cubicBezTo>
                      <a:pt x="8" y="5"/>
                      <a:pt x="2" y="10"/>
                      <a:pt x="0" y="4"/>
                    </a:cubicBezTo>
                    <a:close/>
                  </a:path>
                </a:pathLst>
              </a:custGeom>
              <a:solidFill>
                <a:srgbClr val="ADD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99"/>
              <p:cNvSpPr>
                <a:spLocks/>
              </p:cNvSpPr>
              <p:nvPr/>
            </p:nvSpPr>
            <p:spPr bwMode="auto">
              <a:xfrm>
                <a:off x="2103" y="2345"/>
                <a:ext cx="34" cy="35"/>
              </a:xfrm>
              <a:custGeom>
                <a:avLst/>
                <a:gdLst>
                  <a:gd name="T0" fmla="*/ 0 w 18"/>
                  <a:gd name="T1" fmla="*/ 6 h 18"/>
                  <a:gd name="T2" fmla="*/ 18 w 18"/>
                  <a:gd name="T3" fmla="*/ 3 h 18"/>
                  <a:gd name="T4" fmla="*/ 4 w 18"/>
                  <a:gd name="T5" fmla="*/ 18 h 18"/>
                  <a:gd name="T6" fmla="*/ 0 w 18"/>
                  <a:gd name="T7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8">
                    <a:moveTo>
                      <a:pt x="0" y="6"/>
                    </a:moveTo>
                    <a:cubicBezTo>
                      <a:pt x="4" y="0"/>
                      <a:pt x="9" y="3"/>
                      <a:pt x="18" y="3"/>
                    </a:cubicBezTo>
                    <a:cubicBezTo>
                      <a:pt x="9" y="7"/>
                      <a:pt x="14" y="17"/>
                      <a:pt x="4" y="18"/>
                    </a:cubicBezTo>
                    <a:cubicBezTo>
                      <a:pt x="1" y="15"/>
                      <a:pt x="5" y="9"/>
                      <a:pt x="0" y="6"/>
                    </a:cubicBezTo>
                    <a:close/>
                  </a:path>
                </a:pathLst>
              </a:custGeom>
              <a:solidFill>
                <a:srgbClr val="D2ED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200"/>
              <p:cNvSpPr>
                <a:spLocks/>
              </p:cNvSpPr>
              <p:nvPr/>
            </p:nvSpPr>
            <p:spPr bwMode="auto">
              <a:xfrm>
                <a:off x="2005" y="2345"/>
                <a:ext cx="31" cy="35"/>
              </a:xfrm>
              <a:custGeom>
                <a:avLst/>
                <a:gdLst>
                  <a:gd name="T0" fmla="*/ 14 w 17"/>
                  <a:gd name="T1" fmla="*/ 18 h 18"/>
                  <a:gd name="T2" fmla="*/ 10 w 17"/>
                  <a:gd name="T3" fmla="*/ 18 h 18"/>
                  <a:gd name="T4" fmla="*/ 0 w 17"/>
                  <a:gd name="T5" fmla="*/ 6 h 18"/>
                  <a:gd name="T6" fmla="*/ 17 w 17"/>
                  <a:gd name="T7" fmla="*/ 3 h 18"/>
                  <a:gd name="T8" fmla="*/ 14 w 17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8">
                    <a:moveTo>
                      <a:pt x="14" y="18"/>
                    </a:moveTo>
                    <a:cubicBezTo>
                      <a:pt x="13" y="18"/>
                      <a:pt x="11" y="18"/>
                      <a:pt x="10" y="18"/>
                    </a:cubicBezTo>
                    <a:cubicBezTo>
                      <a:pt x="7" y="13"/>
                      <a:pt x="9" y="5"/>
                      <a:pt x="0" y="6"/>
                    </a:cubicBezTo>
                    <a:cubicBezTo>
                      <a:pt x="5" y="0"/>
                      <a:pt x="11" y="4"/>
                      <a:pt x="17" y="3"/>
                    </a:cubicBezTo>
                    <a:cubicBezTo>
                      <a:pt x="16" y="9"/>
                      <a:pt x="15" y="13"/>
                      <a:pt x="14" y="18"/>
                    </a:cubicBezTo>
                    <a:close/>
                  </a:path>
                </a:pathLst>
              </a:custGeom>
              <a:solidFill>
                <a:srgbClr val="CCEE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201"/>
              <p:cNvSpPr>
                <a:spLocks/>
              </p:cNvSpPr>
              <p:nvPr/>
            </p:nvSpPr>
            <p:spPr bwMode="auto">
              <a:xfrm>
                <a:off x="2059" y="2239"/>
                <a:ext cx="26" cy="29"/>
              </a:xfrm>
              <a:custGeom>
                <a:avLst/>
                <a:gdLst>
                  <a:gd name="T0" fmla="*/ 5 w 14"/>
                  <a:gd name="T1" fmla="*/ 6 h 15"/>
                  <a:gd name="T2" fmla="*/ 13 w 14"/>
                  <a:gd name="T3" fmla="*/ 9 h 15"/>
                  <a:gd name="T4" fmla="*/ 7 w 14"/>
                  <a:gd name="T5" fmla="*/ 13 h 15"/>
                  <a:gd name="T6" fmla="*/ 1 w 14"/>
                  <a:gd name="T7" fmla="*/ 9 h 15"/>
                  <a:gd name="T8" fmla="*/ 5 w 14"/>
                  <a:gd name="T9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5" y="6"/>
                    </a:moveTo>
                    <a:cubicBezTo>
                      <a:pt x="9" y="6"/>
                      <a:pt x="14" y="1"/>
                      <a:pt x="13" y="9"/>
                    </a:cubicBezTo>
                    <a:cubicBezTo>
                      <a:pt x="13" y="14"/>
                      <a:pt x="12" y="14"/>
                      <a:pt x="7" y="13"/>
                    </a:cubicBezTo>
                    <a:cubicBezTo>
                      <a:pt x="4" y="12"/>
                      <a:pt x="0" y="15"/>
                      <a:pt x="1" y="9"/>
                    </a:cubicBezTo>
                    <a:cubicBezTo>
                      <a:pt x="1" y="7"/>
                      <a:pt x="0" y="0"/>
                      <a:pt x="5" y="6"/>
                    </a:cubicBezTo>
                    <a:close/>
                  </a:path>
                </a:pathLst>
              </a:custGeom>
              <a:solidFill>
                <a:srgbClr val="C6EC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202"/>
              <p:cNvSpPr>
                <a:spLocks/>
              </p:cNvSpPr>
              <p:nvPr/>
            </p:nvSpPr>
            <p:spPr bwMode="auto">
              <a:xfrm>
                <a:off x="2031" y="2142"/>
                <a:ext cx="81" cy="73"/>
              </a:xfrm>
              <a:custGeom>
                <a:avLst/>
                <a:gdLst>
                  <a:gd name="T0" fmla="*/ 40 w 44"/>
                  <a:gd name="T1" fmla="*/ 37 h 37"/>
                  <a:gd name="T2" fmla="*/ 4 w 44"/>
                  <a:gd name="T3" fmla="*/ 37 h 37"/>
                  <a:gd name="T4" fmla="*/ 1 w 44"/>
                  <a:gd name="T5" fmla="*/ 33 h 37"/>
                  <a:gd name="T6" fmla="*/ 16 w 44"/>
                  <a:gd name="T7" fmla="*/ 9 h 37"/>
                  <a:gd name="T8" fmla="*/ 29 w 44"/>
                  <a:gd name="T9" fmla="*/ 10 h 37"/>
                  <a:gd name="T10" fmla="*/ 42 w 44"/>
                  <a:gd name="T11" fmla="*/ 32 h 37"/>
                  <a:gd name="T12" fmla="*/ 40 w 44"/>
                  <a:gd name="T1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37">
                    <a:moveTo>
                      <a:pt x="40" y="37"/>
                    </a:moveTo>
                    <a:cubicBezTo>
                      <a:pt x="28" y="36"/>
                      <a:pt x="16" y="36"/>
                      <a:pt x="4" y="37"/>
                    </a:cubicBezTo>
                    <a:cubicBezTo>
                      <a:pt x="2" y="37"/>
                      <a:pt x="0" y="36"/>
                      <a:pt x="1" y="33"/>
                    </a:cubicBezTo>
                    <a:cubicBezTo>
                      <a:pt x="7" y="26"/>
                      <a:pt x="14" y="20"/>
                      <a:pt x="16" y="9"/>
                    </a:cubicBezTo>
                    <a:cubicBezTo>
                      <a:pt x="18" y="0"/>
                      <a:pt x="28" y="4"/>
                      <a:pt x="29" y="10"/>
                    </a:cubicBezTo>
                    <a:cubicBezTo>
                      <a:pt x="30" y="21"/>
                      <a:pt x="36" y="26"/>
                      <a:pt x="42" y="32"/>
                    </a:cubicBezTo>
                    <a:cubicBezTo>
                      <a:pt x="44" y="35"/>
                      <a:pt x="43" y="36"/>
                      <a:pt x="40" y="37"/>
                    </a:cubicBezTo>
                    <a:close/>
                  </a:path>
                </a:pathLst>
              </a:custGeom>
              <a:solidFill>
                <a:srgbClr val="2244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203"/>
              <p:cNvSpPr>
                <a:spLocks/>
              </p:cNvSpPr>
              <p:nvPr/>
            </p:nvSpPr>
            <p:spPr bwMode="auto">
              <a:xfrm>
                <a:off x="1944" y="2321"/>
                <a:ext cx="89" cy="10"/>
              </a:xfrm>
              <a:custGeom>
                <a:avLst/>
                <a:gdLst>
                  <a:gd name="T0" fmla="*/ 48 w 48"/>
                  <a:gd name="T1" fmla="*/ 0 h 5"/>
                  <a:gd name="T2" fmla="*/ 0 w 48"/>
                  <a:gd name="T3" fmla="*/ 0 h 5"/>
                  <a:gd name="T4" fmla="*/ 48 w 48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5">
                    <a:moveTo>
                      <a:pt x="48" y="0"/>
                    </a:moveTo>
                    <a:cubicBezTo>
                      <a:pt x="32" y="5"/>
                      <a:pt x="16" y="5"/>
                      <a:pt x="0" y="0"/>
                    </a:cubicBezTo>
                    <a:cubicBezTo>
                      <a:pt x="16" y="0"/>
                      <a:pt x="32" y="0"/>
                      <a:pt x="48" y="0"/>
                    </a:cubicBezTo>
                    <a:close/>
                  </a:path>
                </a:pathLst>
              </a:custGeom>
              <a:solidFill>
                <a:srgbClr val="122F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204"/>
              <p:cNvSpPr>
                <a:spLocks/>
              </p:cNvSpPr>
              <p:nvPr/>
            </p:nvSpPr>
            <p:spPr bwMode="auto">
              <a:xfrm>
                <a:off x="2044" y="2478"/>
                <a:ext cx="44" cy="32"/>
              </a:xfrm>
              <a:custGeom>
                <a:avLst/>
                <a:gdLst>
                  <a:gd name="T0" fmla="*/ 13 w 24"/>
                  <a:gd name="T1" fmla="*/ 3 h 16"/>
                  <a:gd name="T2" fmla="*/ 24 w 24"/>
                  <a:gd name="T3" fmla="*/ 8 h 16"/>
                  <a:gd name="T4" fmla="*/ 23 w 24"/>
                  <a:gd name="T5" fmla="*/ 13 h 16"/>
                  <a:gd name="T6" fmla="*/ 15 w 24"/>
                  <a:gd name="T7" fmla="*/ 12 h 16"/>
                  <a:gd name="T8" fmla="*/ 12 w 24"/>
                  <a:gd name="T9" fmla="*/ 10 h 16"/>
                  <a:gd name="T10" fmla="*/ 1 w 24"/>
                  <a:gd name="T11" fmla="*/ 13 h 16"/>
                  <a:gd name="T12" fmla="*/ 1 w 24"/>
                  <a:gd name="T13" fmla="*/ 8 h 16"/>
                  <a:gd name="T14" fmla="*/ 13 w 24"/>
                  <a:gd name="T15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16">
                    <a:moveTo>
                      <a:pt x="13" y="3"/>
                    </a:moveTo>
                    <a:cubicBezTo>
                      <a:pt x="18" y="2"/>
                      <a:pt x="23" y="0"/>
                      <a:pt x="24" y="8"/>
                    </a:cubicBezTo>
                    <a:cubicBezTo>
                      <a:pt x="24" y="9"/>
                      <a:pt x="24" y="13"/>
                      <a:pt x="23" y="13"/>
                    </a:cubicBezTo>
                    <a:cubicBezTo>
                      <a:pt x="20" y="14"/>
                      <a:pt x="17" y="16"/>
                      <a:pt x="15" y="12"/>
                    </a:cubicBezTo>
                    <a:cubicBezTo>
                      <a:pt x="14" y="11"/>
                      <a:pt x="16" y="5"/>
                      <a:pt x="12" y="10"/>
                    </a:cubicBezTo>
                    <a:cubicBezTo>
                      <a:pt x="9" y="14"/>
                      <a:pt x="6" y="16"/>
                      <a:pt x="1" y="13"/>
                    </a:cubicBezTo>
                    <a:cubicBezTo>
                      <a:pt x="0" y="13"/>
                      <a:pt x="1" y="10"/>
                      <a:pt x="1" y="8"/>
                    </a:cubicBezTo>
                    <a:cubicBezTo>
                      <a:pt x="3" y="2"/>
                      <a:pt x="7" y="1"/>
                      <a:pt x="13" y="3"/>
                    </a:cubicBezTo>
                    <a:close/>
                  </a:path>
                </a:pathLst>
              </a:custGeom>
              <a:solidFill>
                <a:srgbClr val="526C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205"/>
              <p:cNvSpPr>
                <a:spLocks/>
              </p:cNvSpPr>
              <p:nvPr/>
            </p:nvSpPr>
            <p:spPr bwMode="auto">
              <a:xfrm>
                <a:off x="2064" y="2286"/>
                <a:ext cx="17" cy="47"/>
              </a:xfrm>
              <a:custGeom>
                <a:avLst/>
                <a:gdLst>
                  <a:gd name="T0" fmla="*/ 4 w 9"/>
                  <a:gd name="T1" fmla="*/ 24 h 24"/>
                  <a:gd name="T2" fmla="*/ 1 w 9"/>
                  <a:gd name="T3" fmla="*/ 0 h 24"/>
                  <a:gd name="T4" fmla="*/ 4 w 9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24">
                    <a:moveTo>
                      <a:pt x="4" y="24"/>
                    </a:moveTo>
                    <a:cubicBezTo>
                      <a:pt x="0" y="14"/>
                      <a:pt x="1" y="9"/>
                      <a:pt x="1" y="0"/>
                    </a:cubicBezTo>
                    <a:cubicBezTo>
                      <a:pt x="9" y="8"/>
                      <a:pt x="7" y="14"/>
                      <a:pt x="4" y="24"/>
                    </a:cubicBezTo>
                    <a:close/>
                  </a:path>
                </a:pathLst>
              </a:custGeom>
              <a:solidFill>
                <a:srgbClr val="406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212" name="直接连接符 211"/>
            <p:cNvCxnSpPr/>
            <p:nvPr/>
          </p:nvCxnSpPr>
          <p:spPr>
            <a:xfrm>
              <a:off x="10051678" y="5978690"/>
              <a:ext cx="0" cy="468000"/>
            </a:xfrm>
            <a:prstGeom prst="line">
              <a:avLst/>
            </a:prstGeom>
            <a:ln w="19050">
              <a:solidFill>
                <a:srgbClr val="015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矩形 213"/>
          <p:cNvSpPr/>
          <p:nvPr/>
        </p:nvSpPr>
        <p:spPr>
          <a:xfrm>
            <a:off x="-344" y="6434667"/>
            <a:ext cx="12192000" cy="423333"/>
          </a:xfrm>
          <a:prstGeom prst="rect">
            <a:avLst/>
          </a:prstGeom>
          <a:solidFill>
            <a:srgbClr val="01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3" name="组合 222"/>
          <p:cNvGrpSpPr/>
          <p:nvPr/>
        </p:nvGrpSpPr>
        <p:grpSpPr>
          <a:xfrm>
            <a:off x="3029255" y="2615045"/>
            <a:ext cx="6633939" cy="1426559"/>
            <a:chOff x="2780993" y="2786726"/>
            <a:chExt cx="6633939" cy="1426559"/>
          </a:xfrm>
        </p:grpSpPr>
        <p:sp>
          <p:nvSpPr>
            <p:cNvPr id="209" name="矩形 208"/>
            <p:cNvSpPr/>
            <p:nvPr/>
          </p:nvSpPr>
          <p:spPr>
            <a:xfrm>
              <a:off x="2780993" y="2786726"/>
              <a:ext cx="56519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600" dirty="0">
                  <a:solidFill>
                    <a:srgbClr val="015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深度学习研讨班</a:t>
              </a:r>
              <a:endParaRPr lang="zh-CN" altLang="en-US" sz="2000" dirty="0">
                <a:solidFill>
                  <a:srgbClr val="0150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7" name="直接连接符 216"/>
            <p:cNvCxnSpPr/>
            <p:nvPr/>
          </p:nvCxnSpPr>
          <p:spPr>
            <a:xfrm flipV="1">
              <a:off x="3260789" y="3612444"/>
              <a:ext cx="4680000" cy="0"/>
            </a:xfrm>
            <a:prstGeom prst="line">
              <a:avLst/>
            </a:prstGeom>
            <a:ln w="19050">
              <a:solidFill>
                <a:srgbClr val="015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文本框 219"/>
            <p:cNvSpPr txBox="1"/>
            <p:nvPr/>
          </p:nvSpPr>
          <p:spPr>
            <a:xfrm>
              <a:off x="4673599" y="3813175"/>
              <a:ext cx="4741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01500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Du Xing Seminar of Deep learning</a:t>
              </a:r>
              <a:endParaRPr lang="zh-CN" altLang="en-US" sz="2000" dirty="0">
                <a:solidFill>
                  <a:srgbClr val="01500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5" name="组合 224"/>
          <p:cNvGrpSpPr/>
          <p:nvPr/>
        </p:nvGrpSpPr>
        <p:grpSpPr>
          <a:xfrm>
            <a:off x="9403300" y="5572194"/>
            <a:ext cx="2788356" cy="707887"/>
            <a:chOff x="9403300" y="5493172"/>
            <a:chExt cx="2788356" cy="707887"/>
          </a:xfrm>
        </p:grpSpPr>
        <p:sp>
          <p:nvSpPr>
            <p:cNvPr id="221" name="文本框 220"/>
            <p:cNvSpPr txBox="1"/>
            <p:nvPr/>
          </p:nvSpPr>
          <p:spPr>
            <a:xfrm>
              <a:off x="9403300" y="5493172"/>
              <a:ext cx="27883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熊静桦</a:t>
              </a:r>
            </a:p>
          </p:txBody>
        </p:sp>
        <p:sp>
          <p:nvSpPr>
            <p:cNvPr id="224" name="文本框 223"/>
            <p:cNvSpPr txBox="1"/>
            <p:nvPr/>
          </p:nvSpPr>
          <p:spPr>
            <a:xfrm>
              <a:off x="10385776" y="5893282"/>
              <a:ext cx="161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2019.9.28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6" name="矩形 225"/>
          <p:cNvSpPr/>
          <p:nvPr/>
        </p:nvSpPr>
        <p:spPr>
          <a:xfrm>
            <a:off x="2900671" y="6449654"/>
            <a:ext cx="63906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https://github.com/Duxing-Studio/Deep-Learning-Workshop-2019</a:t>
            </a:r>
          </a:p>
        </p:txBody>
      </p:sp>
    </p:spTree>
    <p:extLst>
      <p:ext uri="{BB962C8B-B14F-4D97-AF65-F5344CB8AC3E}">
        <p14:creationId xmlns:p14="http://schemas.microsoft.com/office/powerpoint/2010/main" val="396587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213"/>
          <p:cNvSpPr/>
          <p:nvPr/>
        </p:nvSpPr>
        <p:spPr>
          <a:xfrm>
            <a:off x="-344" y="6434667"/>
            <a:ext cx="12192000" cy="423333"/>
          </a:xfrm>
          <a:prstGeom prst="rect">
            <a:avLst/>
          </a:prstGeom>
          <a:solidFill>
            <a:srgbClr val="01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329787" y="414543"/>
            <a:ext cx="182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3" y="1242025"/>
            <a:ext cx="8747503" cy="4616908"/>
          </a:xfrm>
          <a:prstGeom prst="rect">
            <a:avLst/>
          </a:prstGeom>
        </p:spPr>
      </p:pic>
      <p:sp>
        <p:nvSpPr>
          <p:cNvPr id="4" name="文本框 3">
            <a:hlinkClick r:id="rId3"/>
          </p:cNvPr>
          <p:cNvSpPr txBox="1"/>
          <p:nvPr/>
        </p:nvSpPr>
        <p:spPr>
          <a:xfrm>
            <a:off x="4394199" y="5858933"/>
            <a:ext cx="376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http://playground.tensorflow.org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51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213"/>
          <p:cNvSpPr/>
          <p:nvPr/>
        </p:nvSpPr>
        <p:spPr>
          <a:xfrm>
            <a:off x="-344" y="6434667"/>
            <a:ext cx="12192000" cy="423333"/>
          </a:xfrm>
          <a:prstGeom prst="rect">
            <a:avLst/>
          </a:prstGeom>
          <a:solidFill>
            <a:srgbClr val="01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329787" y="414543"/>
            <a:ext cx="182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81" y="1439862"/>
            <a:ext cx="11029950" cy="38766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26933" y="5613400"/>
            <a:ext cx="398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全连接网络用于数字识别</a:t>
            </a:r>
          </a:p>
        </p:txBody>
      </p:sp>
    </p:spTree>
    <p:extLst>
      <p:ext uri="{BB962C8B-B14F-4D97-AF65-F5344CB8AC3E}">
        <p14:creationId xmlns:p14="http://schemas.microsoft.com/office/powerpoint/2010/main" val="305553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213"/>
          <p:cNvSpPr/>
          <p:nvPr/>
        </p:nvSpPr>
        <p:spPr>
          <a:xfrm>
            <a:off x="-344" y="6434667"/>
            <a:ext cx="12192000" cy="423333"/>
          </a:xfrm>
          <a:prstGeom prst="rect">
            <a:avLst/>
          </a:prstGeom>
          <a:solidFill>
            <a:srgbClr val="01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329787" y="414543"/>
            <a:ext cx="207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</a:p>
        </p:txBody>
      </p:sp>
      <p:pic>
        <p:nvPicPr>
          <p:cNvPr id="9218" name="Picture 2" descr="https://timgsa.baidu.com/timg?image&amp;quality=80&amp;size=b9999_10000&amp;sec=1569614287552&amp;di=e84e62b06ea5d26bf0b10522b22a7ca6&amp;imgtype=0&amp;src=http%3A%2F%2Fxilinx.eetrend.com%2Ffiles-eetrend-xilinx%2Farticle%2F201701%2F10849-27808-lenet-5wangluo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808" y="1803398"/>
            <a:ext cx="9053691" cy="339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" name="文本框 241"/>
          <p:cNvSpPr txBox="1"/>
          <p:nvPr/>
        </p:nvSpPr>
        <p:spPr>
          <a:xfrm>
            <a:off x="3436843" y="5509567"/>
            <a:ext cx="5317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最早的卷积神经网络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LeNet-5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1998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33277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213"/>
          <p:cNvSpPr/>
          <p:nvPr/>
        </p:nvSpPr>
        <p:spPr>
          <a:xfrm>
            <a:off x="-344" y="6434667"/>
            <a:ext cx="12192000" cy="423333"/>
          </a:xfrm>
          <a:prstGeom prst="rect">
            <a:avLst/>
          </a:prstGeom>
          <a:solidFill>
            <a:srgbClr val="01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329787" y="414543"/>
            <a:ext cx="207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62" y="1172632"/>
            <a:ext cx="6904038" cy="45810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55135" y="5892542"/>
            <a:ext cx="402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卷积的计算</a:t>
            </a:r>
          </a:p>
        </p:txBody>
      </p:sp>
    </p:spTree>
    <p:extLst>
      <p:ext uri="{BB962C8B-B14F-4D97-AF65-F5344CB8AC3E}">
        <p14:creationId xmlns:p14="http://schemas.microsoft.com/office/powerpoint/2010/main" val="339792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213"/>
          <p:cNvSpPr/>
          <p:nvPr/>
        </p:nvSpPr>
        <p:spPr>
          <a:xfrm>
            <a:off x="-344" y="6434667"/>
            <a:ext cx="12192000" cy="423333"/>
          </a:xfrm>
          <a:prstGeom prst="rect">
            <a:avLst/>
          </a:prstGeom>
          <a:solidFill>
            <a:srgbClr val="01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329787" y="414543"/>
            <a:ext cx="207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90" y="2023055"/>
            <a:ext cx="4255797" cy="25045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736" y="876208"/>
            <a:ext cx="3905800" cy="22936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164736" y="3296445"/>
            <a:ext cx="3905800" cy="2282295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 rot="20497106">
            <a:off x="4706164" y="2214134"/>
            <a:ext cx="2478057" cy="277371"/>
          </a:xfrm>
          <a:prstGeom prst="rightArrow">
            <a:avLst>
              <a:gd name="adj1" fmla="val 40173"/>
              <a:gd name="adj2" fmla="val 70595"/>
            </a:avLst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041166"/>
              </p:ext>
            </p:extLst>
          </p:nvPr>
        </p:nvGraphicFramePr>
        <p:xfrm>
          <a:off x="5279872" y="1598168"/>
          <a:ext cx="1302678" cy="1213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226">
                  <a:extLst>
                    <a:ext uri="{9D8B030D-6E8A-4147-A177-3AD203B41FA5}">
                      <a16:colId xmlns:a16="http://schemas.microsoft.com/office/drawing/2014/main" val="1500827699"/>
                    </a:ext>
                  </a:extLst>
                </a:gridCol>
                <a:gridCol w="434226">
                  <a:extLst>
                    <a:ext uri="{9D8B030D-6E8A-4147-A177-3AD203B41FA5}">
                      <a16:colId xmlns:a16="http://schemas.microsoft.com/office/drawing/2014/main" val="1399536643"/>
                    </a:ext>
                  </a:extLst>
                </a:gridCol>
                <a:gridCol w="434226">
                  <a:extLst>
                    <a:ext uri="{9D8B030D-6E8A-4147-A177-3AD203B41FA5}">
                      <a16:colId xmlns:a16="http://schemas.microsoft.com/office/drawing/2014/main" val="1708667395"/>
                    </a:ext>
                  </a:extLst>
                </a:gridCol>
              </a:tblGrid>
              <a:tr h="4008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032" marR="86032" marT="43016" marB="430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032" marR="86032" marT="43016" marB="43016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  <a:endParaRPr lang="zh-CN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032" marR="86032" marT="43016" marB="43016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847495"/>
                  </a:ext>
                </a:extLst>
              </a:tr>
              <a:tr h="406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032" marR="86032" marT="43016" marB="430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032" marR="86032" marT="43016" marB="43016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  <a:endParaRPr lang="zh-CN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032" marR="86032" marT="43016" marB="43016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10611"/>
                  </a:ext>
                </a:extLst>
              </a:tr>
              <a:tr h="406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032" marR="86032" marT="43016" marB="430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032" marR="86032" marT="43016" marB="43016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  <a:endParaRPr lang="zh-CN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032" marR="86032" marT="43016" marB="43016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578128"/>
                  </a:ext>
                </a:extLst>
              </a:tr>
            </a:tbl>
          </a:graphicData>
        </a:graphic>
      </p:graphicFrame>
      <p:sp>
        <p:nvSpPr>
          <p:cNvPr id="17" name="右箭头 16"/>
          <p:cNvSpPr/>
          <p:nvPr/>
        </p:nvSpPr>
        <p:spPr>
          <a:xfrm rot="1102894" flipV="1">
            <a:off x="4706164" y="3993891"/>
            <a:ext cx="2478057" cy="277371"/>
          </a:xfrm>
          <a:prstGeom prst="rightArrow">
            <a:avLst>
              <a:gd name="adj1" fmla="val 40173"/>
              <a:gd name="adj2" fmla="val 70595"/>
            </a:avLst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179225"/>
              </p:ext>
            </p:extLst>
          </p:nvPr>
        </p:nvGraphicFramePr>
        <p:xfrm>
          <a:off x="5279872" y="3475598"/>
          <a:ext cx="1302678" cy="1213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226">
                  <a:extLst>
                    <a:ext uri="{9D8B030D-6E8A-4147-A177-3AD203B41FA5}">
                      <a16:colId xmlns:a16="http://schemas.microsoft.com/office/drawing/2014/main" val="1500827699"/>
                    </a:ext>
                  </a:extLst>
                </a:gridCol>
                <a:gridCol w="434226">
                  <a:extLst>
                    <a:ext uri="{9D8B030D-6E8A-4147-A177-3AD203B41FA5}">
                      <a16:colId xmlns:a16="http://schemas.microsoft.com/office/drawing/2014/main" val="1399536643"/>
                    </a:ext>
                  </a:extLst>
                </a:gridCol>
                <a:gridCol w="434226">
                  <a:extLst>
                    <a:ext uri="{9D8B030D-6E8A-4147-A177-3AD203B41FA5}">
                      <a16:colId xmlns:a16="http://schemas.microsoft.com/office/drawing/2014/main" val="1708667395"/>
                    </a:ext>
                  </a:extLst>
                </a:gridCol>
              </a:tblGrid>
              <a:tr h="4008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032" marR="86032" marT="43016" marB="430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032" marR="86032" marT="43016" marB="43016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032" marR="86032" marT="43016" marB="43016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847495"/>
                  </a:ext>
                </a:extLst>
              </a:tr>
              <a:tr h="406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032" marR="86032" marT="43016" marB="430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032" marR="86032" marT="43016" marB="43016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032" marR="86032" marT="43016" marB="43016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10611"/>
                  </a:ext>
                </a:extLst>
              </a:tr>
              <a:tr h="406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  <a:endParaRPr lang="zh-CN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032" marR="86032" marT="43016" marB="430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  <a:endParaRPr lang="zh-CN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032" marR="86032" marT="43016" marB="43016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  <a:endParaRPr lang="zh-CN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032" marR="86032" marT="43016" marB="43016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578128"/>
                  </a:ext>
                </a:extLst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279872" y="1141841"/>
            <a:ext cx="137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垂直边缘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279872" y="4886025"/>
            <a:ext cx="137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水平边缘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955135" y="5892542"/>
            <a:ext cx="402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卷积核用于边缘检测</a:t>
            </a:r>
          </a:p>
        </p:txBody>
      </p:sp>
    </p:spTree>
    <p:extLst>
      <p:ext uri="{BB962C8B-B14F-4D97-AF65-F5344CB8AC3E}">
        <p14:creationId xmlns:p14="http://schemas.microsoft.com/office/powerpoint/2010/main" val="42195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213"/>
          <p:cNvSpPr/>
          <p:nvPr/>
        </p:nvSpPr>
        <p:spPr>
          <a:xfrm>
            <a:off x="-344" y="6434667"/>
            <a:ext cx="12192000" cy="423333"/>
          </a:xfrm>
          <a:prstGeom prst="rect">
            <a:avLst/>
          </a:prstGeom>
          <a:solidFill>
            <a:srgbClr val="01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329787" y="414543"/>
            <a:ext cx="207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70" y="1120775"/>
            <a:ext cx="6827838" cy="489381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28000" y="2665806"/>
            <a:ext cx="358140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卷积神经网络的优点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参数少，计算快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稀疏连接，防止过拟合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捕捉二维空间信息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卷积核自动学习，非人为设计</a:t>
            </a:r>
          </a:p>
        </p:txBody>
      </p:sp>
    </p:spTree>
    <p:extLst>
      <p:ext uri="{BB962C8B-B14F-4D97-AF65-F5344CB8AC3E}">
        <p14:creationId xmlns:p14="http://schemas.microsoft.com/office/powerpoint/2010/main" val="182515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213"/>
          <p:cNvSpPr/>
          <p:nvPr/>
        </p:nvSpPr>
        <p:spPr>
          <a:xfrm>
            <a:off x="-344" y="6434667"/>
            <a:ext cx="12192000" cy="423333"/>
          </a:xfrm>
          <a:prstGeom prst="rect">
            <a:avLst/>
          </a:prstGeom>
          <a:solidFill>
            <a:srgbClr val="01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329787" y="414543"/>
            <a:ext cx="207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</a:p>
        </p:txBody>
      </p:sp>
      <p:pic>
        <p:nvPicPr>
          <p:cNvPr id="27650" name="Picture 2" descr="https://timgsa.baidu.com/timg?image&amp;quality=80&amp;size=b9999_10000&amp;sec=1569615483200&amp;di=eee23aadc6281358c774c966c3a11d3c&amp;imgtype=0&amp;src=http%3A%2F%2Fediterupload.eepw.com.cn%2F201806%2Fa16c8e960e17cdbc4f8337ff9e51ea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7" r="23404"/>
          <a:stretch/>
        </p:blipFill>
        <p:spPr bwMode="auto">
          <a:xfrm>
            <a:off x="2239681" y="1532345"/>
            <a:ext cx="6721692" cy="380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970521" y="5484162"/>
            <a:ext cx="3260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卷积神经网络的逐层抽象</a:t>
            </a:r>
          </a:p>
        </p:txBody>
      </p:sp>
    </p:spTree>
    <p:extLst>
      <p:ext uri="{BB962C8B-B14F-4D97-AF65-F5344CB8AC3E}">
        <p14:creationId xmlns:p14="http://schemas.microsoft.com/office/powerpoint/2010/main" val="346479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213"/>
          <p:cNvSpPr/>
          <p:nvPr/>
        </p:nvSpPr>
        <p:spPr>
          <a:xfrm>
            <a:off x="-344" y="6434667"/>
            <a:ext cx="12192000" cy="423333"/>
          </a:xfrm>
          <a:prstGeom prst="rect">
            <a:avLst/>
          </a:prstGeom>
          <a:solidFill>
            <a:srgbClr val="01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329787" y="414543"/>
            <a:ext cx="207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58992" y="6263798"/>
            <a:ext cx="581803" cy="18326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40237" y="5234338"/>
            <a:ext cx="18565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AlexNet（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16.4%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39523" y="5233533"/>
            <a:ext cx="15153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7.3%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769" y="5812925"/>
            <a:ext cx="224195" cy="8339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94184" y="5947706"/>
            <a:ext cx="1079499" cy="3177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960" y="368300"/>
            <a:ext cx="337405" cy="64897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6562570" y="5233533"/>
            <a:ext cx="21515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GoogleNet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6.7%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96332" y="5233533"/>
            <a:ext cx="17766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3.57%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00283" y="2076537"/>
            <a:ext cx="3812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Deep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91608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213"/>
          <p:cNvSpPr/>
          <p:nvPr/>
        </p:nvSpPr>
        <p:spPr>
          <a:xfrm>
            <a:off x="-344" y="6434667"/>
            <a:ext cx="12192000" cy="423333"/>
          </a:xfrm>
          <a:prstGeom prst="rect">
            <a:avLst/>
          </a:prstGeom>
          <a:solidFill>
            <a:srgbClr val="01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329787" y="414543"/>
            <a:ext cx="207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436846" y="5018501"/>
            <a:ext cx="5317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281" y="2128120"/>
            <a:ext cx="714474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6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213"/>
          <p:cNvSpPr/>
          <p:nvPr/>
        </p:nvSpPr>
        <p:spPr>
          <a:xfrm>
            <a:off x="-344" y="6434667"/>
            <a:ext cx="12192000" cy="423333"/>
          </a:xfrm>
          <a:prstGeom prst="rect">
            <a:avLst/>
          </a:prstGeom>
          <a:solidFill>
            <a:srgbClr val="01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04939" y="5092956"/>
            <a:ext cx="5182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150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“AI</a:t>
            </a:r>
            <a:r>
              <a:rPr lang="zh-CN" altLang="en-US" dirty="0">
                <a:solidFill>
                  <a:srgbClr val="0150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带来第四次工业革命，将重塑各个行业。”</a:t>
            </a:r>
            <a:endParaRPr lang="en-US" altLang="zh-CN" dirty="0">
              <a:solidFill>
                <a:srgbClr val="0150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423113" y="2050984"/>
            <a:ext cx="2651546" cy="1602257"/>
            <a:chOff x="4277633" y="1866847"/>
            <a:chExt cx="2651546" cy="1602257"/>
          </a:xfrm>
        </p:grpSpPr>
        <p:sp>
          <p:nvSpPr>
            <p:cNvPr id="3" name="矩形 2"/>
            <p:cNvSpPr/>
            <p:nvPr/>
          </p:nvSpPr>
          <p:spPr>
            <a:xfrm>
              <a:off x="4277633" y="1866847"/>
              <a:ext cx="265154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15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Section </a:t>
              </a:r>
              <a:r>
                <a:rPr lang="en-US" altLang="zh-CN" sz="3600" dirty="0">
                  <a:solidFill>
                    <a:srgbClr val="015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600" dirty="0">
                <a:solidFill>
                  <a:srgbClr val="0150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4703406" y="2648310"/>
              <a:ext cx="1800000" cy="0"/>
            </a:xfrm>
            <a:prstGeom prst="line">
              <a:avLst/>
            </a:prstGeom>
            <a:ln w="19050">
              <a:solidFill>
                <a:srgbClr val="015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587743" y="2822773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rgbClr val="015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实际应用</a:t>
              </a:r>
            </a:p>
          </p:txBody>
        </p:sp>
      </p:grpSp>
      <p:grpSp>
        <p:nvGrpSpPr>
          <p:cNvPr id="211" name="组合 210"/>
          <p:cNvGrpSpPr/>
          <p:nvPr/>
        </p:nvGrpSpPr>
        <p:grpSpPr>
          <a:xfrm>
            <a:off x="8686717" y="5537743"/>
            <a:ext cx="1270083" cy="400110"/>
            <a:chOff x="6279096" y="5520490"/>
            <a:chExt cx="1270083" cy="400110"/>
          </a:xfrm>
        </p:grpSpPr>
        <p:sp>
          <p:nvSpPr>
            <p:cNvPr id="54" name="矩形 53"/>
            <p:cNvSpPr/>
            <p:nvPr/>
          </p:nvSpPr>
          <p:spPr>
            <a:xfrm>
              <a:off x="6542457" y="5520490"/>
              <a:ext cx="100672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1500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李开复</a:t>
              </a:r>
              <a:endParaRPr lang="zh-CN" altLang="en-US" dirty="0">
                <a:solidFill>
                  <a:srgbClr val="01500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210" name="直接连接符 209"/>
            <p:cNvCxnSpPr/>
            <p:nvPr/>
          </p:nvCxnSpPr>
          <p:spPr>
            <a:xfrm>
              <a:off x="6279096" y="5738912"/>
              <a:ext cx="360000" cy="0"/>
            </a:xfrm>
            <a:prstGeom prst="line">
              <a:avLst/>
            </a:prstGeom>
            <a:ln w="12700">
              <a:solidFill>
                <a:srgbClr val="015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椭圆 214"/>
          <p:cNvSpPr/>
          <p:nvPr/>
        </p:nvSpPr>
        <p:spPr>
          <a:xfrm>
            <a:off x="3854894" y="2112447"/>
            <a:ext cx="1440000" cy="1440000"/>
          </a:xfrm>
          <a:prstGeom prst="ellipse">
            <a:avLst/>
          </a:prstGeom>
          <a:solidFill>
            <a:srgbClr val="2F6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20"/>
          <p:cNvSpPr>
            <a:spLocks noEditPoints="1"/>
          </p:cNvSpPr>
          <p:nvPr/>
        </p:nvSpPr>
        <p:spPr bwMode="auto">
          <a:xfrm>
            <a:off x="4162515" y="2359378"/>
            <a:ext cx="871511" cy="904341"/>
          </a:xfrm>
          <a:custGeom>
            <a:avLst/>
            <a:gdLst>
              <a:gd name="T0" fmla="*/ 0 w 3227"/>
              <a:gd name="T1" fmla="*/ 2232 h 3260"/>
              <a:gd name="T2" fmla="*/ 1028 w 3227"/>
              <a:gd name="T3" fmla="*/ 1889 h 3260"/>
              <a:gd name="T4" fmla="*/ 1371 w 3227"/>
              <a:gd name="T5" fmla="*/ 2917 h 3260"/>
              <a:gd name="T6" fmla="*/ 343 w 3227"/>
              <a:gd name="T7" fmla="*/ 3260 h 3260"/>
              <a:gd name="T8" fmla="*/ 0 w 3227"/>
              <a:gd name="T9" fmla="*/ 2917 h 3260"/>
              <a:gd name="T10" fmla="*/ 1114 w 3227"/>
              <a:gd name="T11" fmla="*/ 2232 h 3260"/>
              <a:gd name="T12" fmla="*/ 1028 w 3227"/>
              <a:gd name="T13" fmla="*/ 2146 h 3260"/>
              <a:gd name="T14" fmla="*/ 282 w 3227"/>
              <a:gd name="T15" fmla="*/ 2171 h 3260"/>
              <a:gd name="T16" fmla="*/ 257 w 3227"/>
              <a:gd name="T17" fmla="*/ 2917 h 3260"/>
              <a:gd name="T18" fmla="*/ 1028 w 3227"/>
              <a:gd name="T19" fmla="*/ 3003 h 3260"/>
              <a:gd name="T20" fmla="*/ 1114 w 3227"/>
              <a:gd name="T21" fmla="*/ 2917 h 3260"/>
              <a:gd name="T22" fmla="*/ 2057 w 3227"/>
              <a:gd name="T23" fmla="*/ 3003 h 3260"/>
              <a:gd name="T24" fmla="*/ 1971 w 3227"/>
              <a:gd name="T25" fmla="*/ 2917 h 3260"/>
              <a:gd name="T26" fmla="*/ 2057 w 3227"/>
              <a:gd name="T27" fmla="*/ 2146 h 3260"/>
              <a:gd name="T28" fmla="*/ 2828 w 3227"/>
              <a:gd name="T29" fmla="*/ 2232 h 3260"/>
              <a:gd name="T30" fmla="*/ 2803 w 3227"/>
              <a:gd name="T31" fmla="*/ 2978 h 3260"/>
              <a:gd name="T32" fmla="*/ 2057 w 3227"/>
              <a:gd name="T33" fmla="*/ 3260 h 3260"/>
              <a:gd name="T34" fmla="*/ 3085 w 3227"/>
              <a:gd name="T35" fmla="*/ 2917 h 3260"/>
              <a:gd name="T36" fmla="*/ 2742 w 3227"/>
              <a:gd name="T37" fmla="*/ 1889 h 3260"/>
              <a:gd name="T38" fmla="*/ 1714 w 3227"/>
              <a:gd name="T39" fmla="*/ 2232 h 3260"/>
              <a:gd name="T40" fmla="*/ 2057 w 3227"/>
              <a:gd name="T41" fmla="*/ 3260 h 3260"/>
              <a:gd name="T42" fmla="*/ 343 w 3227"/>
              <a:gd name="T43" fmla="*/ 1290 h 3260"/>
              <a:gd name="T44" fmla="*/ 257 w 3227"/>
              <a:gd name="T45" fmla="*/ 1204 h 3260"/>
              <a:gd name="T46" fmla="*/ 343 w 3227"/>
              <a:gd name="T47" fmla="*/ 433 h 3260"/>
              <a:gd name="T48" fmla="*/ 1114 w 3227"/>
              <a:gd name="T49" fmla="*/ 518 h 3260"/>
              <a:gd name="T50" fmla="*/ 1089 w 3227"/>
              <a:gd name="T51" fmla="*/ 1264 h 3260"/>
              <a:gd name="T52" fmla="*/ 1028 w 3227"/>
              <a:gd name="T53" fmla="*/ 1290 h 3260"/>
              <a:gd name="T54" fmla="*/ 1028 w 3227"/>
              <a:gd name="T55" fmla="*/ 1546 h 3260"/>
              <a:gd name="T56" fmla="*/ 1371 w 3227"/>
              <a:gd name="T57" fmla="*/ 518 h 3260"/>
              <a:gd name="T58" fmla="*/ 343 w 3227"/>
              <a:gd name="T59" fmla="*/ 175 h 3260"/>
              <a:gd name="T60" fmla="*/ 0 w 3227"/>
              <a:gd name="T61" fmla="*/ 1204 h 3260"/>
              <a:gd name="T62" fmla="*/ 343 w 3227"/>
              <a:gd name="T63" fmla="*/ 1546 h 3260"/>
              <a:gd name="T64" fmla="*/ 2460 w 3227"/>
              <a:gd name="T65" fmla="*/ 1406 h 3260"/>
              <a:gd name="T66" fmla="*/ 1854 w 3227"/>
              <a:gd name="T67" fmla="*/ 921 h 3260"/>
              <a:gd name="T68" fmla="*/ 2339 w 3227"/>
              <a:gd name="T69" fmla="*/ 315 h 3260"/>
              <a:gd name="T70" fmla="*/ 2460 w 3227"/>
              <a:gd name="T71" fmla="*/ 315 h 3260"/>
              <a:gd name="T72" fmla="*/ 2945 w 3227"/>
              <a:gd name="T73" fmla="*/ 921 h 3260"/>
              <a:gd name="T74" fmla="*/ 3126 w 3227"/>
              <a:gd name="T75" fmla="*/ 1103 h 3260"/>
              <a:gd name="T76" fmla="*/ 3126 w 3227"/>
              <a:gd name="T77" fmla="*/ 618 h 3260"/>
              <a:gd name="T78" fmla="*/ 2157 w 3227"/>
              <a:gd name="T79" fmla="*/ 134 h 3260"/>
              <a:gd name="T80" fmla="*/ 1672 w 3227"/>
              <a:gd name="T81" fmla="*/ 1103 h 3260"/>
              <a:gd name="T82" fmla="*/ 2399 w 3227"/>
              <a:gd name="T83" fmla="*/ 1688 h 3260"/>
              <a:gd name="T84" fmla="*/ 2642 w 3227"/>
              <a:gd name="T85" fmla="*/ 1588 h 3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227" h="3260">
                <a:moveTo>
                  <a:pt x="0" y="2917"/>
                </a:moveTo>
                <a:cubicBezTo>
                  <a:pt x="0" y="2232"/>
                  <a:pt x="0" y="2232"/>
                  <a:pt x="0" y="2232"/>
                </a:cubicBezTo>
                <a:cubicBezTo>
                  <a:pt x="0" y="2042"/>
                  <a:pt x="154" y="1889"/>
                  <a:pt x="343" y="1889"/>
                </a:cubicBezTo>
                <a:cubicBezTo>
                  <a:pt x="1028" y="1889"/>
                  <a:pt x="1028" y="1889"/>
                  <a:pt x="1028" y="1889"/>
                </a:cubicBezTo>
                <a:cubicBezTo>
                  <a:pt x="1218" y="1889"/>
                  <a:pt x="1371" y="2042"/>
                  <a:pt x="1371" y="2232"/>
                </a:cubicBezTo>
                <a:cubicBezTo>
                  <a:pt x="1371" y="2917"/>
                  <a:pt x="1371" y="2917"/>
                  <a:pt x="1371" y="2917"/>
                </a:cubicBezTo>
                <a:cubicBezTo>
                  <a:pt x="1371" y="3106"/>
                  <a:pt x="1218" y="3260"/>
                  <a:pt x="1028" y="3260"/>
                </a:cubicBezTo>
                <a:cubicBezTo>
                  <a:pt x="343" y="3260"/>
                  <a:pt x="343" y="3260"/>
                  <a:pt x="343" y="3260"/>
                </a:cubicBezTo>
                <a:cubicBezTo>
                  <a:pt x="252" y="3260"/>
                  <a:pt x="165" y="3224"/>
                  <a:pt x="100" y="3160"/>
                </a:cubicBezTo>
                <a:cubicBezTo>
                  <a:pt x="36" y="3095"/>
                  <a:pt x="0" y="3008"/>
                  <a:pt x="0" y="2917"/>
                </a:cubicBezTo>
                <a:close/>
                <a:moveTo>
                  <a:pt x="1114" y="2917"/>
                </a:moveTo>
                <a:cubicBezTo>
                  <a:pt x="1114" y="2232"/>
                  <a:pt x="1114" y="2232"/>
                  <a:pt x="1114" y="2232"/>
                </a:cubicBezTo>
                <a:cubicBezTo>
                  <a:pt x="1114" y="2209"/>
                  <a:pt x="1105" y="2187"/>
                  <a:pt x="1089" y="2171"/>
                </a:cubicBezTo>
                <a:cubicBezTo>
                  <a:pt x="1073" y="2155"/>
                  <a:pt x="1051" y="2146"/>
                  <a:pt x="1028" y="2146"/>
                </a:cubicBezTo>
                <a:cubicBezTo>
                  <a:pt x="343" y="2146"/>
                  <a:pt x="343" y="2146"/>
                  <a:pt x="343" y="2146"/>
                </a:cubicBezTo>
                <a:cubicBezTo>
                  <a:pt x="320" y="2146"/>
                  <a:pt x="298" y="2155"/>
                  <a:pt x="282" y="2171"/>
                </a:cubicBezTo>
                <a:cubicBezTo>
                  <a:pt x="266" y="2187"/>
                  <a:pt x="257" y="2209"/>
                  <a:pt x="257" y="2232"/>
                </a:cubicBezTo>
                <a:cubicBezTo>
                  <a:pt x="257" y="2917"/>
                  <a:pt x="257" y="2917"/>
                  <a:pt x="257" y="2917"/>
                </a:cubicBezTo>
                <a:cubicBezTo>
                  <a:pt x="257" y="2964"/>
                  <a:pt x="296" y="3003"/>
                  <a:pt x="343" y="3003"/>
                </a:cubicBezTo>
                <a:cubicBezTo>
                  <a:pt x="1028" y="3003"/>
                  <a:pt x="1028" y="3003"/>
                  <a:pt x="1028" y="3003"/>
                </a:cubicBezTo>
                <a:cubicBezTo>
                  <a:pt x="1051" y="3003"/>
                  <a:pt x="1073" y="2994"/>
                  <a:pt x="1089" y="2978"/>
                </a:cubicBezTo>
                <a:cubicBezTo>
                  <a:pt x="1105" y="2962"/>
                  <a:pt x="1114" y="2940"/>
                  <a:pt x="1114" y="2917"/>
                </a:cubicBezTo>
                <a:close/>
                <a:moveTo>
                  <a:pt x="2742" y="3003"/>
                </a:moveTo>
                <a:cubicBezTo>
                  <a:pt x="2057" y="3003"/>
                  <a:pt x="2057" y="3003"/>
                  <a:pt x="2057" y="3003"/>
                </a:cubicBezTo>
                <a:cubicBezTo>
                  <a:pt x="2034" y="3003"/>
                  <a:pt x="2012" y="2994"/>
                  <a:pt x="1996" y="2978"/>
                </a:cubicBezTo>
                <a:cubicBezTo>
                  <a:pt x="1980" y="2962"/>
                  <a:pt x="1971" y="2940"/>
                  <a:pt x="1971" y="2917"/>
                </a:cubicBezTo>
                <a:cubicBezTo>
                  <a:pt x="1971" y="2232"/>
                  <a:pt x="1971" y="2232"/>
                  <a:pt x="1971" y="2232"/>
                </a:cubicBezTo>
                <a:cubicBezTo>
                  <a:pt x="1971" y="2184"/>
                  <a:pt x="2009" y="2146"/>
                  <a:pt x="2057" y="2146"/>
                </a:cubicBezTo>
                <a:cubicBezTo>
                  <a:pt x="2742" y="2146"/>
                  <a:pt x="2742" y="2146"/>
                  <a:pt x="2742" y="2146"/>
                </a:cubicBezTo>
                <a:cubicBezTo>
                  <a:pt x="2789" y="2146"/>
                  <a:pt x="2828" y="2184"/>
                  <a:pt x="2828" y="2232"/>
                </a:cubicBezTo>
                <a:cubicBezTo>
                  <a:pt x="2828" y="2917"/>
                  <a:pt x="2828" y="2917"/>
                  <a:pt x="2828" y="2917"/>
                </a:cubicBezTo>
                <a:cubicBezTo>
                  <a:pt x="2828" y="2940"/>
                  <a:pt x="2819" y="2962"/>
                  <a:pt x="2803" y="2978"/>
                </a:cubicBezTo>
                <a:cubicBezTo>
                  <a:pt x="2786" y="2994"/>
                  <a:pt x="2765" y="3003"/>
                  <a:pt x="2742" y="3003"/>
                </a:cubicBezTo>
                <a:close/>
                <a:moveTo>
                  <a:pt x="2057" y="3260"/>
                </a:moveTo>
                <a:cubicBezTo>
                  <a:pt x="2742" y="3260"/>
                  <a:pt x="2742" y="3260"/>
                  <a:pt x="2742" y="3260"/>
                </a:cubicBezTo>
                <a:cubicBezTo>
                  <a:pt x="2931" y="3260"/>
                  <a:pt x="3085" y="3106"/>
                  <a:pt x="3085" y="2917"/>
                </a:cubicBezTo>
                <a:cubicBezTo>
                  <a:pt x="3085" y="2232"/>
                  <a:pt x="3085" y="2232"/>
                  <a:pt x="3085" y="2232"/>
                </a:cubicBezTo>
                <a:cubicBezTo>
                  <a:pt x="3085" y="2042"/>
                  <a:pt x="2931" y="1889"/>
                  <a:pt x="2742" y="1889"/>
                </a:cubicBezTo>
                <a:cubicBezTo>
                  <a:pt x="2057" y="1889"/>
                  <a:pt x="2057" y="1889"/>
                  <a:pt x="2057" y="1889"/>
                </a:cubicBezTo>
                <a:cubicBezTo>
                  <a:pt x="1867" y="1889"/>
                  <a:pt x="1714" y="2042"/>
                  <a:pt x="1714" y="2232"/>
                </a:cubicBezTo>
                <a:cubicBezTo>
                  <a:pt x="1714" y="2917"/>
                  <a:pt x="1714" y="2917"/>
                  <a:pt x="1714" y="2917"/>
                </a:cubicBezTo>
                <a:cubicBezTo>
                  <a:pt x="1714" y="3106"/>
                  <a:pt x="1867" y="3260"/>
                  <a:pt x="2057" y="3260"/>
                </a:cubicBezTo>
                <a:close/>
                <a:moveTo>
                  <a:pt x="1028" y="1290"/>
                </a:moveTo>
                <a:cubicBezTo>
                  <a:pt x="343" y="1290"/>
                  <a:pt x="343" y="1290"/>
                  <a:pt x="343" y="1290"/>
                </a:cubicBezTo>
                <a:cubicBezTo>
                  <a:pt x="320" y="1290"/>
                  <a:pt x="298" y="1281"/>
                  <a:pt x="282" y="1265"/>
                </a:cubicBezTo>
                <a:cubicBezTo>
                  <a:pt x="266" y="1248"/>
                  <a:pt x="257" y="1227"/>
                  <a:pt x="257" y="1204"/>
                </a:cubicBezTo>
                <a:cubicBezTo>
                  <a:pt x="257" y="518"/>
                  <a:pt x="257" y="518"/>
                  <a:pt x="257" y="518"/>
                </a:cubicBezTo>
                <a:cubicBezTo>
                  <a:pt x="257" y="471"/>
                  <a:pt x="296" y="433"/>
                  <a:pt x="343" y="433"/>
                </a:cubicBezTo>
                <a:cubicBezTo>
                  <a:pt x="1028" y="433"/>
                  <a:pt x="1028" y="433"/>
                  <a:pt x="1028" y="433"/>
                </a:cubicBezTo>
                <a:cubicBezTo>
                  <a:pt x="1076" y="433"/>
                  <a:pt x="1114" y="471"/>
                  <a:pt x="1114" y="518"/>
                </a:cubicBezTo>
                <a:cubicBezTo>
                  <a:pt x="1114" y="1204"/>
                  <a:pt x="1114" y="1204"/>
                  <a:pt x="1114" y="1204"/>
                </a:cubicBezTo>
                <a:cubicBezTo>
                  <a:pt x="1114" y="1226"/>
                  <a:pt x="1105" y="1248"/>
                  <a:pt x="1089" y="1264"/>
                </a:cubicBezTo>
                <a:cubicBezTo>
                  <a:pt x="1073" y="1280"/>
                  <a:pt x="1051" y="1289"/>
                  <a:pt x="1028" y="1289"/>
                </a:cubicBezTo>
                <a:lnTo>
                  <a:pt x="1028" y="1290"/>
                </a:lnTo>
                <a:close/>
                <a:moveTo>
                  <a:pt x="343" y="1546"/>
                </a:moveTo>
                <a:cubicBezTo>
                  <a:pt x="1028" y="1546"/>
                  <a:pt x="1028" y="1546"/>
                  <a:pt x="1028" y="1546"/>
                </a:cubicBezTo>
                <a:cubicBezTo>
                  <a:pt x="1218" y="1546"/>
                  <a:pt x="1371" y="1393"/>
                  <a:pt x="1371" y="1203"/>
                </a:cubicBezTo>
                <a:cubicBezTo>
                  <a:pt x="1371" y="518"/>
                  <a:pt x="1371" y="518"/>
                  <a:pt x="1371" y="518"/>
                </a:cubicBezTo>
                <a:cubicBezTo>
                  <a:pt x="1371" y="329"/>
                  <a:pt x="1218" y="175"/>
                  <a:pt x="1028" y="175"/>
                </a:cubicBezTo>
                <a:cubicBezTo>
                  <a:pt x="343" y="175"/>
                  <a:pt x="343" y="175"/>
                  <a:pt x="343" y="175"/>
                </a:cubicBezTo>
                <a:cubicBezTo>
                  <a:pt x="154" y="175"/>
                  <a:pt x="0" y="329"/>
                  <a:pt x="0" y="518"/>
                </a:cubicBezTo>
                <a:cubicBezTo>
                  <a:pt x="0" y="1204"/>
                  <a:pt x="0" y="1204"/>
                  <a:pt x="0" y="1204"/>
                </a:cubicBezTo>
                <a:cubicBezTo>
                  <a:pt x="0" y="1393"/>
                  <a:pt x="154" y="1547"/>
                  <a:pt x="343" y="1547"/>
                </a:cubicBezTo>
                <a:lnTo>
                  <a:pt x="343" y="1546"/>
                </a:lnTo>
                <a:close/>
                <a:moveTo>
                  <a:pt x="2945" y="921"/>
                </a:moveTo>
                <a:cubicBezTo>
                  <a:pt x="2460" y="1406"/>
                  <a:pt x="2460" y="1406"/>
                  <a:pt x="2460" y="1406"/>
                </a:cubicBezTo>
                <a:cubicBezTo>
                  <a:pt x="2426" y="1439"/>
                  <a:pt x="2372" y="1439"/>
                  <a:pt x="2339" y="1406"/>
                </a:cubicBezTo>
                <a:cubicBezTo>
                  <a:pt x="1854" y="921"/>
                  <a:pt x="1854" y="921"/>
                  <a:pt x="1854" y="921"/>
                </a:cubicBezTo>
                <a:cubicBezTo>
                  <a:pt x="1821" y="888"/>
                  <a:pt x="1821" y="833"/>
                  <a:pt x="1854" y="800"/>
                </a:cubicBezTo>
                <a:cubicBezTo>
                  <a:pt x="2339" y="315"/>
                  <a:pt x="2339" y="315"/>
                  <a:pt x="2339" y="315"/>
                </a:cubicBezTo>
                <a:cubicBezTo>
                  <a:pt x="2355" y="299"/>
                  <a:pt x="2376" y="290"/>
                  <a:pt x="2399" y="290"/>
                </a:cubicBezTo>
                <a:cubicBezTo>
                  <a:pt x="2422" y="290"/>
                  <a:pt x="2444" y="299"/>
                  <a:pt x="2460" y="315"/>
                </a:cubicBezTo>
                <a:cubicBezTo>
                  <a:pt x="2945" y="800"/>
                  <a:pt x="2945" y="800"/>
                  <a:pt x="2945" y="800"/>
                </a:cubicBezTo>
                <a:cubicBezTo>
                  <a:pt x="2978" y="834"/>
                  <a:pt x="2978" y="888"/>
                  <a:pt x="2945" y="921"/>
                </a:cubicBezTo>
                <a:close/>
                <a:moveTo>
                  <a:pt x="2642" y="1588"/>
                </a:moveTo>
                <a:cubicBezTo>
                  <a:pt x="3126" y="1103"/>
                  <a:pt x="3126" y="1103"/>
                  <a:pt x="3126" y="1103"/>
                </a:cubicBezTo>
                <a:cubicBezTo>
                  <a:pt x="3191" y="1039"/>
                  <a:pt x="3227" y="952"/>
                  <a:pt x="3227" y="861"/>
                </a:cubicBezTo>
                <a:cubicBezTo>
                  <a:pt x="3227" y="770"/>
                  <a:pt x="3191" y="683"/>
                  <a:pt x="3126" y="618"/>
                </a:cubicBezTo>
                <a:cubicBezTo>
                  <a:pt x="2641" y="134"/>
                  <a:pt x="2641" y="134"/>
                  <a:pt x="2641" y="134"/>
                </a:cubicBezTo>
                <a:cubicBezTo>
                  <a:pt x="2507" y="0"/>
                  <a:pt x="2290" y="0"/>
                  <a:pt x="2157" y="134"/>
                </a:cubicBezTo>
                <a:cubicBezTo>
                  <a:pt x="1672" y="619"/>
                  <a:pt x="1672" y="619"/>
                  <a:pt x="1672" y="619"/>
                </a:cubicBezTo>
                <a:cubicBezTo>
                  <a:pt x="1539" y="753"/>
                  <a:pt x="1539" y="970"/>
                  <a:pt x="1672" y="1103"/>
                </a:cubicBezTo>
                <a:cubicBezTo>
                  <a:pt x="2157" y="1588"/>
                  <a:pt x="2157" y="1588"/>
                  <a:pt x="2157" y="1588"/>
                </a:cubicBezTo>
                <a:cubicBezTo>
                  <a:pt x="2221" y="1652"/>
                  <a:pt x="2308" y="1688"/>
                  <a:pt x="2399" y="1688"/>
                </a:cubicBezTo>
                <a:cubicBezTo>
                  <a:pt x="2490" y="1688"/>
                  <a:pt x="2577" y="1652"/>
                  <a:pt x="2642" y="1588"/>
                </a:cubicBezTo>
                <a:close/>
                <a:moveTo>
                  <a:pt x="2642" y="1588"/>
                </a:moveTo>
                <a:cubicBezTo>
                  <a:pt x="2642" y="1588"/>
                  <a:pt x="2642" y="1588"/>
                  <a:pt x="2642" y="1588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09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213"/>
          <p:cNvSpPr/>
          <p:nvPr/>
        </p:nvSpPr>
        <p:spPr>
          <a:xfrm>
            <a:off x="-12208" y="0"/>
            <a:ext cx="3684143" cy="6858000"/>
          </a:xfrm>
          <a:prstGeom prst="rect">
            <a:avLst/>
          </a:prstGeom>
          <a:solidFill>
            <a:srgbClr val="015001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 208"/>
          <p:cNvSpPr/>
          <p:nvPr/>
        </p:nvSpPr>
        <p:spPr>
          <a:xfrm>
            <a:off x="1383804" y="2459504"/>
            <a:ext cx="8921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277" name="组合 276"/>
          <p:cNvGrpSpPr/>
          <p:nvPr/>
        </p:nvGrpSpPr>
        <p:grpSpPr>
          <a:xfrm>
            <a:off x="4538663" y="1105242"/>
            <a:ext cx="6084180" cy="616783"/>
            <a:chOff x="4538663" y="1105242"/>
            <a:chExt cx="6084180" cy="616783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4538663" y="1105242"/>
              <a:ext cx="490537" cy="616783"/>
              <a:chOff x="3947" y="510"/>
              <a:chExt cx="2343" cy="2946"/>
            </a:xfrm>
            <a:solidFill>
              <a:srgbClr val="2F6F2F"/>
            </a:solidFill>
          </p:grpSpPr>
          <p:sp>
            <p:nvSpPr>
              <p:cNvPr id="7" name="Freeform 5"/>
              <p:cNvSpPr>
                <a:spLocks noEditPoints="1"/>
              </p:cNvSpPr>
              <p:nvPr/>
            </p:nvSpPr>
            <p:spPr bwMode="auto">
              <a:xfrm>
                <a:off x="4339" y="1474"/>
                <a:ext cx="1555" cy="1386"/>
              </a:xfrm>
              <a:custGeom>
                <a:avLst/>
                <a:gdLst>
                  <a:gd name="T0" fmla="*/ 1728 w 1832"/>
                  <a:gd name="T1" fmla="*/ 223 h 1542"/>
                  <a:gd name="T2" fmla="*/ 479 w 1832"/>
                  <a:gd name="T3" fmla="*/ 223 h 1542"/>
                  <a:gd name="T4" fmla="*/ 375 w 1832"/>
                  <a:gd name="T5" fmla="*/ 111 h 1542"/>
                  <a:gd name="T6" fmla="*/ 479 w 1832"/>
                  <a:gd name="T7" fmla="*/ 0 h 1542"/>
                  <a:gd name="T8" fmla="*/ 1728 w 1832"/>
                  <a:gd name="T9" fmla="*/ 0 h 1542"/>
                  <a:gd name="T10" fmla="*/ 1832 w 1832"/>
                  <a:gd name="T11" fmla="*/ 111 h 1542"/>
                  <a:gd name="T12" fmla="*/ 1728 w 1832"/>
                  <a:gd name="T13" fmla="*/ 223 h 1542"/>
                  <a:gd name="T14" fmla="*/ 0 w 1832"/>
                  <a:gd name="T15" fmla="*/ 10 h 1542"/>
                  <a:gd name="T16" fmla="*/ 200 w 1832"/>
                  <a:gd name="T17" fmla="*/ 10 h 1542"/>
                  <a:gd name="T18" fmla="*/ 200 w 1832"/>
                  <a:gd name="T19" fmla="*/ 210 h 1542"/>
                  <a:gd name="T20" fmla="*/ 0 w 1832"/>
                  <a:gd name="T21" fmla="*/ 210 h 1542"/>
                  <a:gd name="T22" fmla="*/ 0 w 1832"/>
                  <a:gd name="T23" fmla="*/ 10 h 1542"/>
                  <a:gd name="T24" fmla="*/ 1728 w 1832"/>
                  <a:gd name="T25" fmla="*/ 882 h 1542"/>
                  <a:gd name="T26" fmla="*/ 479 w 1832"/>
                  <a:gd name="T27" fmla="*/ 882 h 1542"/>
                  <a:gd name="T28" fmla="*/ 375 w 1832"/>
                  <a:gd name="T29" fmla="*/ 771 h 1542"/>
                  <a:gd name="T30" fmla="*/ 479 w 1832"/>
                  <a:gd name="T31" fmla="*/ 660 h 1542"/>
                  <a:gd name="T32" fmla="*/ 1728 w 1832"/>
                  <a:gd name="T33" fmla="*/ 660 h 1542"/>
                  <a:gd name="T34" fmla="*/ 1832 w 1832"/>
                  <a:gd name="T35" fmla="*/ 771 h 1542"/>
                  <a:gd name="T36" fmla="*/ 1728 w 1832"/>
                  <a:gd name="T37" fmla="*/ 882 h 1542"/>
                  <a:gd name="T38" fmla="*/ 0 w 1832"/>
                  <a:gd name="T39" fmla="*/ 671 h 1542"/>
                  <a:gd name="T40" fmla="*/ 200 w 1832"/>
                  <a:gd name="T41" fmla="*/ 671 h 1542"/>
                  <a:gd name="T42" fmla="*/ 200 w 1832"/>
                  <a:gd name="T43" fmla="*/ 871 h 1542"/>
                  <a:gd name="T44" fmla="*/ 0 w 1832"/>
                  <a:gd name="T45" fmla="*/ 871 h 1542"/>
                  <a:gd name="T46" fmla="*/ 0 w 1832"/>
                  <a:gd name="T47" fmla="*/ 671 h 1542"/>
                  <a:gd name="T48" fmla="*/ 1728 w 1832"/>
                  <a:gd name="T49" fmla="*/ 1542 h 1542"/>
                  <a:gd name="T50" fmla="*/ 479 w 1832"/>
                  <a:gd name="T51" fmla="*/ 1542 h 1542"/>
                  <a:gd name="T52" fmla="*/ 375 w 1832"/>
                  <a:gd name="T53" fmla="*/ 1431 h 1542"/>
                  <a:gd name="T54" fmla="*/ 479 w 1832"/>
                  <a:gd name="T55" fmla="*/ 1319 h 1542"/>
                  <a:gd name="T56" fmla="*/ 1728 w 1832"/>
                  <a:gd name="T57" fmla="*/ 1319 h 1542"/>
                  <a:gd name="T58" fmla="*/ 1832 w 1832"/>
                  <a:gd name="T59" fmla="*/ 1431 h 1542"/>
                  <a:gd name="T60" fmla="*/ 1728 w 1832"/>
                  <a:gd name="T61" fmla="*/ 1542 h 1542"/>
                  <a:gd name="T62" fmla="*/ 0 w 1832"/>
                  <a:gd name="T63" fmla="*/ 1331 h 1542"/>
                  <a:gd name="T64" fmla="*/ 200 w 1832"/>
                  <a:gd name="T65" fmla="*/ 1331 h 1542"/>
                  <a:gd name="T66" fmla="*/ 200 w 1832"/>
                  <a:gd name="T67" fmla="*/ 1531 h 1542"/>
                  <a:gd name="T68" fmla="*/ 0 w 1832"/>
                  <a:gd name="T69" fmla="*/ 1531 h 1542"/>
                  <a:gd name="T70" fmla="*/ 0 w 1832"/>
                  <a:gd name="T71" fmla="*/ 1331 h 1542"/>
                  <a:gd name="T72" fmla="*/ 0 w 1832"/>
                  <a:gd name="T73" fmla="*/ 1331 h 1542"/>
                  <a:gd name="T74" fmla="*/ 0 w 1832"/>
                  <a:gd name="T75" fmla="*/ 1331 h 1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32" h="1542">
                    <a:moveTo>
                      <a:pt x="1728" y="223"/>
                    </a:moveTo>
                    <a:cubicBezTo>
                      <a:pt x="479" y="223"/>
                      <a:pt x="479" y="223"/>
                      <a:pt x="479" y="223"/>
                    </a:cubicBezTo>
                    <a:cubicBezTo>
                      <a:pt x="421" y="223"/>
                      <a:pt x="375" y="169"/>
                      <a:pt x="375" y="111"/>
                    </a:cubicBezTo>
                    <a:cubicBezTo>
                      <a:pt x="375" y="54"/>
                      <a:pt x="421" y="0"/>
                      <a:pt x="479" y="0"/>
                    </a:cubicBezTo>
                    <a:cubicBezTo>
                      <a:pt x="1728" y="0"/>
                      <a:pt x="1728" y="0"/>
                      <a:pt x="1728" y="0"/>
                    </a:cubicBezTo>
                    <a:cubicBezTo>
                      <a:pt x="1786" y="0"/>
                      <a:pt x="1832" y="54"/>
                      <a:pt x="1832" y="111"/>
                    </a:cubicBezTo>
                    <a:cubicBezTo>
                      <a:pt x="1832" y="169"/>
                      <a:pt x="1786" y="223"/>
                      <a:pt x="1728" y="223"/>
                    </a:cubicBezTo>
                    <a:close/>
                    <a:moveTo>
                      <a:pt x="0" y="10"/>
                    </a:moveTo>
                    <a:cubicBezTo>
                      <a:pt x="200" y="10"/>
                      <a:pt x="200" y="10"/>
                      <a:pt x="200" y="10"/>
                    </a:cubicBezTo>
                    <a:cubicBezTo>
                      <a:pt x="200" y="210"/>
                      <a:pt x="200" y="210"/>
                      <a:pt x="200" y="210"/>
                    </a:cubicBezTo>
                    <a:cubicBezTo>
                      <a:pt x="0" y="210"/>
                      <a:pt x="0" y="210"/>
                      <a:pt x="0" y="210"/>
                    </a:cubicBezTo>
                    <a:lnTo>
                      <a:pt x="0" y="10"/>
                    </a:lnTo>
                    <a:close/>
                    <a:moveTo>
                      <a:pt x="1728" y="882"/>
                    </a:moveTo>
                    <a:cubicBezTo>
                      <a:pt x="479" y="882"/>
                      <a:pt x="479" y="882"/>
                      <a:pt x="479" y="882"/>
                    </a:cubicBezTo>
                    <a:cubicBezTo>
                      <a:pt x="421" y="882"/>
                      <a:pt x="375" y="829"/>
                      <a:pt x="375" y="771"/>
                    </a:cubicBezTo>
                    <a:cubicBezTo>
                      <a:pt x="375" y="714"/>
                      <a:pt x="421" y="660"/>
                      <a:pt x="479" y="660"/>
                    </a:cubicBezTo>
                    <a:cubicBezTo>
                      <a:pt x="1728" y="660"/>
                      <a:pt x="1728" y="660"/>
                      <a:pt x="1728" y="660"/>
                    </a:cubicBezTo>
                    <a:cubicBezTo>
                      <a:pt x="1786" y="660"/>
                      <a:pt x="1832" y="714"/>
                      <a:pt x="1832" y="771"/>
                    </a:cubicBezTo>
                    <a:cubicBezTo>
                      <a:pt x="1832" y="829"/>
                      <a:pt x="1786" y="882"/>
                      <a:pt x="1728" y="882"/>
                    </a:cubicBezTo>
                    <a:close/>
                    <a:moveTo>
                      <a:pt x="0" y="671"/>
                    </a:moveTo>
                    <a:cubicBezTo>
                      <a:pt x="200" y="671"/>
                      <a:pt x="200" y="671"/>
                      <a:pt x="200" y="671"/>
                    </a:cubicBezTo>
                    <a:cubicBezTo>
                      <a:pt x="200" y="871"/>
                      <a:pt x="200" y="871"/>
                      <a:pt x="200" y="871"/>
                    </a:cubicBezTo>
                    <a:cubicBezTo>
                      <a:pt x="0" y="871"/>
                      <a:pt x="0" y="871"/>
                      <a:pt x="0" y="871"/>
                    </a:cubicBezTo>
                    <a:lnTo>
                      <a:pt x="0" y="671"/>
                    </a:lnTo>
                    <a:close/>
                    <a:moveTo>
                      <a:pt x="1728" y="1542"/>
                    </a:moveTo>
                    <a:cubicBezTo>
                      <a:pt x="479" y="1542"/>
                      <a:pt x="479" y="1542"/>
                      <a:pt x="479" y="1542"/>
                    </a:cubicBezTo>
                    <a:cubicBezTo>
                      <a:pt x="421" y="1542"/>
                      <a:pt x="375" y="1488"/>
                      <a:pt x="375" y="1431"/>
                    </a:cubicBezTo>
                    <a:cubicBezTo>
                      <a:pt x="375" y="1373"/>
                      <a:pt x="421" y="1319"/>
                      <a:pt x="479" y="1319"/>
                    </a:cubicBezTo>
                    <a:cubicBezTo>
                      <a:pt x="1728" y="1319"/>
                      <a:pt x="1728" y="1319"/>
                      <a:pt x="1728" y="1319"/>
                    </a:cubicBezTo>
                    <a:cubicBezTo>
                      <a:pt x="1786" y="1319"/>
                      <a:pt x="1832" y="1373"/>
                      <a:pt x="1832" y="1431"/>
                    </a:cubicBezTo>
                    <a:cubicBezTo>
                      <a:pt x="1832" y="1488"/>
                      <a:pt x="1786" y="1542"/>
                      <a:pt x="1728" y="1542"/>
                    </a:cubicBezTo>
                    <a:close/>
                    <a:moveTo>
                      <a:pt x="0" y="1331"/>
                    </a:moveTo>
                    <a:cubicBezTo>
                      <a:pt x="200" y="1331"/>
                      <a:pt x="200" y="1331"/>
                      <a:pt x="200" y="1331"/>
                    </a:cubicBezTo>
                    <a:cubicBezTo>
                      <a:pt x="200" y="1531"/>
                      <a:pt x="200" y="1531"/>
                      <a:pt x="200" y="1531"/>
                    </a:cubicBezTo>
                    <a:cubicBezTo>
                      <a:pt x="0" y="1531"/>
                      <a:pt x="0" y="1531"/>
                      <a:pt x="0" y="1531"/>
                    </a:cubicBezTo>
                    <a:lnTo>
                      <a:pt x="0" y="1331"/>
                    </a:lnTo>
                    <a:close/>
                    <a:moveTo>
                      <a:pt x="0" y="1331"/>
                    </a:moveTo>
                    <a:cubicBezTo>
                      <a:pt x="0" y="1331"/>
                      <a:pt x="0" y="1331"/>
                      <a:pt x="0" y="13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6"/>
              <p:cNvSpPr>
                <a:spLocks noEditPoints="1"/>
              </p:cNvSpPr>
              <p:nvPr/>
            </p:nvSpPr>
            <p:spPr bwMode="auto">
              <a:xfrm>
                <a:off x="3947" y="510"/>
                <a:ext cx="2343" cy="2946"/>
              </a:xfrm>
              <a:custGeom>
                <a:avLst/>
                <a:gdLst>
                  <a:gd name="T0" fmla="*/ 2351 w 2761"/>
                  <a:gd name="T1" fmla="*/ 225 h 3277"/>
                  <a:gd name="T2" fmla="*/ 2282 w 2761"/>
                  <a:gd name="T3" fmla="*/ 225 h 3277"/>
                  <a:gd name="T4" fmla="*/ 2024 w 2761"/>
                  <a:gd name="T5" fmla="*/ 0 h 3277"/>
                  <a:gd name="T6" fmla="*/ 736 w 2761"/>
                  <a:gd name="T7" fmla="*/ 0 h 3277"/>
                  <a:gd name="T8" fmla="*/ 478 w 2761"/>
                  <a:gd name="T9" fmla="*/ 225 h 3277"/>
                  <a:gd name="T10" fmla="*/ 409 w 2761"/>
                  <a:gd name="T11" fmla="*/ 225 h 3277"/>
                  <a:gd name="T12" fmla="*/ 0 w 2761"/>
                  <a:gd name="T13" fmla="*/ 634 h 3277"/>
                  <a:gd name="T14" fmla="*/ 0 w 2761"/>
                  <a:gd name="T15" fmla="*/ 2868 h 3277"/>
                  <a:gd name="T16" fmla="*/ 409 w 2761"/>
                  <a:gd name="T17" fmla="*/ 3277 h 3277"/>
                  <a:gd name="T18" fmla="*/ 2351 w 2761"/>
                  <a:gd name="T19" fmla="*/ 3277 h 3277"/>
                  <a:gd name="T20" fmla="*/ 2761 w 2761"/>
                  <a:gd name="T21" fmla="*/ 2868 h 3277"/>
                  <a:gd name="T22" fmla="*/ 2761 w 2761"/>
                  <a:gd name="T23" fmla="*/ 634 h 3277"/>
                  <a:gd name="T24" fmla="*/ 2351 w 2761"/>
                  <a:gd name="T25" fmla="*/ 225 h 3277"/>
                  <a:gd name="T26" fmla="*/ 697 w 2761"/>
                  <a:gd name="T27" fmla="*/ 260 h 3277"/>
                  <a:gd name="T28" fmla="*/ 736 w 2761"/>
                  <a:gd name="T29" fmla="*/ 221 h 3277"/>
                  <a:gd name="T30" fmla="*/ 2024 w 2761"/>
                  <a:gd name="T31" fmla="*/ 221 h 3277"/>
                  <a:gd name="T32" fmla="*/ 2063 w 2761"/>
                  <a:gd name="T33" fmla="*/ 260 h 3277"/>
                  <a:gd name="T34" fmla="*/ 2063 w 2761"/>
                  <a:gd name="T35" fmla="*/ 433 h 3277"/>
                  <a:gd name="T36" fmla="*/ 2024 w 2761"/>
                  <a:gd name="T37" fmla="*/ 472 h 3277"/>
                  <a:gd name="T38" fmla="*/ 736 w 2761"/>
                  <a:gd name="T39" fmla="*/ 472 h 3277"/>
                  <a:gd name="T40" fmla="*/ 697 w 2761"/>
                  <a:gd name="T41" fmla="*/ 433 h 3277"/>
                  <a:gd name="T42" fmla="*/ 697 w 2761"/>
                  <a:gd name="T43" fmla="*/ 260 h 3277"/>
                  <a:gd name="T44" fmla="*/ 2540 w 2761"/>
                  <a:gd name="T45" fmla="*/ 2868 h 3277"/>
                  <a:gd name="T46" fmla="*/ 2351 w 2761"/>
                  <a:gd name="T47" fmla="*/ 3056 h 3277"/>
                  <a:gd name="T48" fmla="*/ 409 w 2761"/>
                  <a:gd name="T49" fmla="*/ 3056 h 3277"/>
                  <a:gd name="T50" fmla="*/ 221 w 2761"/>
                  <a:gd name="T51" fmla="*/ 2868 h 3277"/>
                  <a:gd name="T52" fmla="*/ 221 w 2761"/>
                  <a:gd name="T53" fmla="*/ 634 h 3277"/>
                  <a:gd name="T54" fmla="*/ 409 w 2761"/>
                  <a:gd name="T55" fmla="*/ 446 h 3277"/>
                  <a:gd name="T56" fmla="*/ 476 w 2761"/>
                  <a:gd name="T57" fmla="*/ 446 h 3277"/>
                  <a:gd name="T58" fmla="*/ 736 w 2761"/>
                  <a:gd name="T59" fmla="*/ 693 h 3277"/>
                  <a:gd name="T60" fmla="*/ 2024 w 2761"/>
                  <a:gd name="T61" fmla="*/ 693 h 3277"/>
                  <a:gd name="T62" fmla="*/ 2284 w 2761"/>
                  <a:gd name="T63" fmla="*/ 446 h 3277"/>
                  <a:gd name="T64" fmla="*/ 2351 w 2761"/>
                  <a:gd name="T65" fmla="*/ 446 h 3277"/>
                  <a:gd name="T66" fmla="*/ 2540 w 2761"/>
                  <a:gd name="T67" fmla="*/ 634 h 3277"/>
                  <a:gd name="T68" fmla="*/ 2540 w 2761"/>
                  <a:gd name="T69" fmla="*/ 2868 h 3277"/>
                  <a:gd name="T70" fmla="*/ 2540 w 2761"/>
                  <a:gd name="T71" fmla="*/ 2868 h 3277"/>
                  <a:gd name="T72" fmla="*/ 2540 w 2761"/>
                  <a:gd name="T73" fmla="*/ 2868 h 3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761" h="3277">
                    <a:moveTo>
                      <a:pt x="2351" y="225"/>
                    </a:moveTo>
                    <a:cubicBezTo>
                      <a:pt x="2282" y="225"/>
                      <a:pt x="2282" y="225"/>
                      <a:pt x="2282" y="225"/>
                    </a:cubicBezTo>
                    <a:cubicBezTo>
                      <a:pt x="2265" y="98"/>
                      <a:pt x="2156" y="0"/>
                      <a:pt x="2024" y="0"/>
                    </a:cubicBezTo>
                    <a:cubicBezTo>
                      <a:pt x="736" y="0"/>
                      <a:pt x="736" y="0"/>
                      <a:pt x="736" y="0"/>
                    </a:cubicBezTo>
                    <a:cubicBezTo>
                      <a:pt x="604" y="0"/>
                      <a:pt x="496" y="98"/>
                      <a:pt x="478" y="225"/>
                    </a:cubicBezTo>
                    <a:cubicBezTo>
                      <a:pt x="409" y="225"/>
                      <a:pt x="409" y="225"/>
                      <a:pt x="409" y="225"/>
                    </a:cubicBezTo>
                    <a:cubicBezTo>
                      <a:pt x="183" y="225"/>
                      <a:pt x="0" y="408"/>
                      <a:pt x="0" y="634"/>
                    </a:cubicBezTo>
                    <a:cubicBezTo>
                      <a:pt x="0" y="2868"/>
                      <a:pt x="0" y="2868"/>
                      <a:pt x="0" y="2868"/>
                    </a:cubicBezTo>
                    <a:cubicBezTo>
                      <a:pt x="0" y="3093"/>
                      <a:pt x="183" y="3277"/>
                      <a:pt x="409" y="3277"/>
                    </a:cubicBezTo>
                    <a:cubicBezTo>
                      <a:pt x="2351" y="3277"/>
                      <a:pt x="2351" y="3277"/>
                      <a:pt x="2351" y="3277"/>
                    </a:cubicBezTo>
                    <a:cubicBezTo>
                      <a:pt x="2577" y="3277"/>
                      <a:pt x="2761" y="3093"/>
                      <a:pt x="2761" y="2868"/>
                    </a:cubicBezTo>
                    <a:cubicBezTo>
                      <a:pt x="2761" y="634"/>
                      <a:pt x="2761" y="634"/>
                      <a:pt x="2761" y="634"/>
                    </a:cubicBezTo>
                    <a:cubicBezTo>
                      <a:pt x="2761" y="408"/>
                      <a:pt x="2577" y="225"/>
                      <a:pt x="2351" y="225"/>
                    </a:cubicBezTo>
                    <a:close/>
                    <a:moveTo>
                      <a:pt x="697" y="260"/>
                    </a:moveTo>
                    <a:cubicBezTo>
                      <a:pt x="697" y="239"/>
                      <a:pt x="714" y="221"/>
                      <a:pt x="736" y="221"/>
                    </a:cubicBezTo>
                    <a:cubicBezTo>
                      <a:pt x="2024" y="221"/>
                      <a:pt x="2024" y="221"/>
                      <a:pt x="2024" y="221"/>
                    </a:cubicBezTo>
                    <a:cubicBezTo>
                      <a:pt x="2046" y="221"/>
                      <a:pt x="2063" y="239"/>
                      <a:pt x="2063" y="260"/>
                    </a:cubicBezTo>
                    <a:cubicBezTo>
                      <a:pt x="2063" y="433"/>
                      <a:pt x="2063" y="433"/>
                      <a:pt x="2063" y="433"/>
                    </a:cubicBezTo>
                    <a:cubicBezTo>
                      <a:pt x="2063" y="454"/>
                      <a:pt x="2046" y="472"/>
                      <a:pt x="2024" y="472"/>
                    </a:cubicBezTo>
                    <a:cubicBezTo>
                      <a:pt x="736" y="472"/>
                      <a:pt x="736" y="472"/>
                      <a:pt x="736" y="472"/>
                    </a:cubicBezTo>
                    <a:cubicBezTo>
                      <a:pt x="714" y="472"/>
                      <a:pt x="697" y="454"/>
                      <a:pt x="697" y="433"/>
                    </a:cubicBezTo>
                    <a:lnTo>
                      <a:pt x="697" y="260"/>
                    </a:lnTo>
                    <a:close/>
                    <a:moveTo>
                      <a:pt x="2540" y="2868"/>
                    </a:moveTo>
                    <a:cubicBezTo>
                      <a:pt x="2540" y="2971"/>
                      <a:pt x="2455" y="3056"/>
                      <a:pt x="2351" y="3056"/>
                    </a:cubicBezTo>
                    <a:cubicBezTo>
                      <a:pt x="409" y="3056"/>
                      <a:pt x="409" y="3056"/>
                      <a:pt x="409" y="3056"/>
                    </a:cubicBezTo>
                    <a:cubicBezTo>
                      <a:pt x="305" y="3056"/>
                      <a:pt x="221" y="2971"/>
                      <a:pt x="221" y="2868"/>
                    </a:cubicBezTo>
                    <a:cubicBezTo>
                      <a:pt x="221" y="634"/>
                      <a:pt x="221" y="634"/>
                      <a:pt x="221" y="634"/>
                    </a:cubicBezTo>
                    <a:cubicBezTo>
                      <a:pt x="221" y="530"/>
                      <a:pt x="305" y="446"/>
                      <a:pt x="409" y="446"/>
                    </a:cubicBezTo>
                    <a:cubicBezTo>
                      <a:pt x="476" y="446"/>
                      <a:pt x="476" y="446"/>
                      <a:pt x="476" y="446"/>
                    </a:cubicBezTo>
                    <a:cubicBezTo>
                      <a:pt x="483" y="583"/>
                      <a:pt x="597" y="693"/>
                      <a:pt x="736" y="693"/>
                    </a:cubicBezTo>
                    <a:cubicBezTo>
                      <a:pt x="2024" y="693"/>
                      <a:pt x="2024" y="693"/>
                      <a:pt x="2024" y="693"/>
                    </a:cubicBezTo>
                    <a:cubicBezTo>
                      <a:pt x="2164" y="693"/>
                      <a:pt x="2277" y="583"/>
                      <a:pt x="2284" y="446"/>
                    </a:cubicBezTo>
                    <a:cubicBezTo>
                      <a:pt x="2351" y="446"/>
                      <a:pt x="2351" y="446"/>
                      <a:pt x="2351" y="446"/>
                    </a:cubicBezTo>
                    <a:cubicBezTo>
                      <a:pt x="2455" y="446"/>
                      <a:pt x="2540" y="530"/>
                      <a:pt x="2540" y="634"/>
                    </a:cubicBezTo>
                    <a:lnTo>
                      <a:pt x="2540" y="2868"/>
                    </a:lnTo>
                    <a:close/>
                    <a:moveTo>
                      <a:pt x="2540" y="2868"/>
                    </a:moveTo>
                    <a:cubicBezTo>
                      <a:pt x="2540" y="2868"/>
                      <a:pt x="2540" y="2868"/>
                      <a:pt x="2540" y="286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9" name="组合 218"/>
            <p:cNvGrpSpPr/>
            <p:nvPr/>
          </p:nvGrpSpPr>
          <p:grpSpPr>
            <a:xfrm>
              <a:off x="5475109" y="1105242"/>
              <a:ext cx="5147734" cy="584775"/>
              <a:chOff x="5542842" y="1270766"/>
              <a:chExt cx="5147734" cy="584775"/>
            </a:xfrm>
          </p:grpSpPr>
          <p:grpSp>
            <p:nvGrpSpPr>
              <p:cNvPr id="216" name="组合 215"/>
              <p:cNvGrpSpPr/>
              <p:nvPr/>
            </p:nvGrpSpPr>
            <p:grpSpPr>
              <a:xfrm>
                <a:off x="5542842" y="1270766"/>
                <a:ext cx="5147734" cy="584775"/>
                <a:chOff x="5294486" y="1314380"/>
                <a:chExt cx="5147734" cy="584775"/>
              </a:xfrm>
            </p:grpSpPr>
            <p:sp>
              <p:nvSpPr>
                <p:cNvPr id="2" name="文本框 1"/>
                <p:cNvSpPr txBox="1"/>
                <p:nvPr/>
              </p:nvSpPr>
              <p:spPr>
                <a:xfrm>
                  <a:off x="5294486" y="1314380"/>
                  <a:ext cx="514773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dirty="0">
                      <a:solidFill>
                        <a:srgbClr val="01500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关于研讨班</a:t>
                  </a:r>
                </a:p>
              </p:txBody>
            </p:sp>
            <p:cxnSp>
              <p:nvCxnSpPr>
                <p:cNvPr id="56" name="直接连接符 55"/>
                <p:cNvCxnSpPr/>
                <p:nvPr/>
              </p:nvCxnSpPr>
              <p:spPr>
                <a:xfrm>
                  <a:off x="7659511" y="1372768"/>
                  <a:ext cx="0" cy="468000"/>
                </a:xfrm>
                <a:prstGeom prst="line">
                  <a:avLst/>
                </a:prstGeom>
                <a:ln w="19050">
                  <a:solidFill>
                    <a:srgbClr val="2F6F2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文本框 217"/>
              <p:cNvSpPr txBox="1"/>
              <p:nvPr/>
            </p:nvSpPr>
            <p:spPr>
              <a:xfrm>
                <a:off x="8116709" y="1348324"/>
                <a:ext cx="1828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1500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About</a:t>
                </a:r>
                <a:endParaRPr lang="zh-CN" altLang="en-US" sz="2000" dirty="0">
                  <a:solidFill>
                    <a:srgbClr val="015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6" name="组合 225"/>
          <p:cNvGrpSpPr/>
          <p:nvPr/>
        </p:nvGrpSpPr>
        <p:grpSpPr>
          <a:xfrm>
            <a:off x="5479054" y="2454805"/>
            <a:ext cx="4703484" cy="584775"/>
            <a:chOff x="5552474" y="1270766"/>
            <a:chExt cx="4703484" cy="584775"/>
          </a:xfrm>
        </p:grpSpPr>
        <p:grpSp>
          <p:nvGrpSpPr>
            <p:cNvPr id="227" name="组合 226"/>
            <p:cNvGrpSpPr/>
            <p:nvPr/>
          </p:nvGrpSpPr>
          <p:grpSpPr>
            <a:xfrm>
              <a:off x="5552474" y="1270766"/>
              <a:ext cx="2355393" cy="584775"/>
              <a:chOff x="5304118" y="1314380"/>
              <a:chExt cx="2355393" cy="584775"/>
            </a:xfrm>
          </p:grpSpPr>
          <p:sp>
            <p:nvSpPr>
              <p:cNvPr id="229" name="文本框 228"/>
              <p:cNvSpPr txBox="1"/>
              <p:nvPr/>
            </p:nvSpPr>
            <p:spPr>
              <a:xfrm>
                <a:off x="5304118" y="1314380"/>
                <a:ext cx="18154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rgbClr val="01500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深度学习</a:t>
                </a:r>
              </a:p>
            </p:txBody>
          </p:sp>
          <p:cxnSp>
            <p:nvCxnSpPr>
              <p:cNvPr id="230" name="直接连接符 229"/>
              <p:cNvCxnSpPr/>
              <p:nvPr/>
            </p:nvCxnSpPr>
            <p:spPr>
              <a:xfrm>
                <a:off x="7659511" y="1372768"/>
                <a:ext cx="0" cy="468000"/>
              </a:xfrm>
              <a:prstGeom prst="line">
                <a:avLst/>
              </a:prstGeom>
              <a:ln w="19050">
                <a:solidFill>
                  <a:srgbClr val="2F6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8" name="文本框 227"/>
            <p:cNvSpPr txBox="1"/>
            <p:nvPr/>
          </p:nvSpPr>
          <p:spPr>
            <a:xfrm>
              <a:off x="7907867" y="1354822"/>
              <a:ext cx="23480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15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Deep Learning</a:t>
              </a:r>
              <a:endParaRPr lang="zh-CN" altLang="en-US" sz="2000" dirty="0">
                <a:solidFill>
                  <a:srgbClr val="0150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4" name="Group 9"/>
          <p:cNvGrpSpPr>
            <a:grpSpLocks noChangeAspect="1"/>
          </p:cNvGrpSpPr>
          <p:nvPr/>
        </p:nvGrpSpPr>
        <p:grpSpPr bwMode="auto">
          <a:xfrm>
            <a:off x="4437166" y="2517620"/>
            <a:ext cx="682432" cy="578895"/>
            <a:chOff x="2759" y="1652"/>
            <a:chExt cx="3144" cy="2667"/>
          </a:xfrm>
          <a:solidFill>
            <a:srgbClr val="2F6F2F"/>
          </a:solidFill>
        </p:grpSpPr>
        <p:sp>
          <p:nvSpPr>
            <p:cNvPr id="236" name="Freeform 10"/>
            <p:cNvSpPr>
              <a:spLocks noEditPoints="1"/>
            </p:cNvSpPr>
            <p:nvPr/>
          </p:nvSpPr>
          <p:spPr bwMode="auto">
            <a:xfrm>
              <a:off x="2759" y="1652"/>
              <a:ext cx="3144" cy="2667"/>
            </a:xfrm>
            <a:custGeom>
              <a:avLst/>
              <a:gdLst>
                <a:gd name="T0" fmla="*/ 3113 w 3287"/>
                <a:gd name="T1" fmla="*/ 873 h 2632"/>
                <a:gd name="T2" fmla="*/ 3224 w 3287"/>
                <a:gd name="T3" fmla="*/ 1412 h 2632"/>
                <a:gd name="T4" fmla="*/ 3121 w 3287"/>
                <a:gd name="T5" fmla="*/ 1596 h 2632"/>
                <a:gd name="T6" fmla="*/ 3146 w 3287"/>
                <a:gd name="T7" fmla="*/ 1632 h 2632"/>
                <a:gd name="T8" fmla="*/ 3027 w 3287"/>
                <a:gd name="T9" fmla="*/ 2113 h 2632"/>
                <a:gd name="T10" fmla="*/ 2481 w 3287"/>
                <a:gd name="T11" fmla="*/ 2355 h 2632"/>
                <a:gd name="T12" fmla="*/ 2453 w 3287"/>
                <a:gd name="T13" fmla="*/ 2599 h 2632"/>
                <a:gd name="T14" fmla="*/ 2256 w 3287"/>
                <a:gd name="T15" fmla="*/ 2604 h 2632"/>
                <a:gd name="T16" fmla="*/ 1711 w 3287"/>
                <a:gd name="T17" fmla="*/ 2224 h 2632"/>
                <a:gd name="T18" fmla="*/ 1465 w 3287"/>
                <a:gd name="T19" fmla="*/ 2197 h 2632"/>
                <a:gd name="T20" fmla="*/ 916 w 3287"/>
                <a:gd name="T21" fmla="*/ 2020 h 2632"/>
                <a:gd name="T22" fmla="*/ 705 w 3287"/>
                <a:gd name="T23" fmla="*/ 1881 h 2632"/>
                <a:gd name="T24" fmla="*/ 410 w 3287"/>
                <a:gd name="T25" fmla="*/ 1861 h 2632"/>
                <a:gd name="T26" fmla="*/ 239 w 3287"/>
                <a:gd name="T27" fmla="*/ 1673 h 2632"/>
                <a:gd name="T28" fmla="*/ 11 w 3287"/>
                <a:gd name="T29" fmla="*/ 1138 h 2632"/>
                <a:gd name="T30" fmla="*/ 279 w 3287"/>
                <a:gd name="T31" fmla="*/ 673 h 2632"/>
                <a:gd name="T32" fmla="*/ 990 w 3287"/>
                <a:gd name="T33" fmla="*/ 177 h 2632"/>
                <a:gd name="T34" fmla="*/ 1899 w 3287"/>
                <a:gd name="T35" fmla="*/ 70 h 2632"/>
                <a:gd name="T36" fmla="*/ 2741 w 3287"/>
                <a:gd name="T37" fmla="*/ 413 h 2632"/>
                <a:gd name="T38" fmla="*/ 3047 w 3287"/>
                <a:gd name="T39" fmla="*/ 832 h 2632"/>
                <a:gd name="T40" fmla="*/ 2719 w 3287"/>
                <a:gd name="T41" fmla="*/ 1038 h 2632"/>
                <a:gd name="T42" fmla="*/ 2841 w 3287"/>
                <a:gd name="T43" fmla="*/ 830 h 2632"/>
                <a:gd name="T44" fmla="*/ 2672 w 3287"/>
                <a:gd name="T45" fmla="*/ 554 h 2632"/>
                <a:gd name="T46" fmla="*/ 1993 w 3287"/>
                <a:gd name="T47" fmla="*/ 250 h 2632"/>
                <a:gd name="T48" fmla="*/ 1279 w 3287"/>
                <a:gd name="T49" fmla="*/ 203 h 2632"/>
                <a:gd name="T50" fmla="*/ 1053 w 3287"/>
                <a:gd name="T51" fmla="*/ 319 h 2632"/>
                <a:gd name="T52" fmla="*/ 855 w 3287"/>
                <a:gd name="T53" fmla="*/ 504 h 2632"/>
                <a:gd name="T54" fmla="*/ 826 w 3287"/>
                <a:gd name="T55" fmla="*/ 364 h 2632"/>
                <a:gd name="T56" fmla="*/ 460 w 3287"/>
                <a:gd name="T57" fmla="*/ 642 h 2632"/>
                <a:gd name="T58" fmla="*/ 527 w 3287"/>
                <a:gd name="T59" fmla="*/ 730 h 2632"/>
                <a:gd name="T60" fmla="*/ 399 w 3287"/>
                <a:gd name="T61" fmla="*/ 792 h 2632"/>
                <a:gd name="T62" fmla="*/ 229 w 3287"/>
                <a:gd name="T63" fmla="*/ 936 h 2632"/>
                <a:gd name="T64" fmla="*/ 188 w 3287"/>
                <a:gd name="T65" fmla="*/ 1376 h 2632"/>
                <a:gd name="T66" fmla="*/ 255 w 3287"/>
                <a:gd name="T67" fmla="*/ 1474 h 2632"/>
                <a:gd name="T68" fmla="*/ 394 w 3287"/>
                <a:gd name="T69" fmla="*/ 1537 h 2632"/>
                <a:gd name="T70" fmla="*/ 381 w 3287"/>
                <a:gd name="T71" fmla="*/ 1601 h 2632"/>
                <a:gd name="T72" fmla="*/ 399 w 3287"/>
                <a:gd name="T73" fmla="*/ 1658 h 2632"/>
                <a:gd name="T74" fmla="*/ 527 w 3287"/>
                <a:gd name="T75" fmla="*/ 1737 h 2632"/>
                <a:gd name="T76" fmla="*/ 847 w 3287"/>
                <a:gd name="T77" fmla="*/ 1665 h 2632"/>
                <a:gd name="T78" fmla="*/ 957 w 3287"/>
                <a:gd name="T79" fmla="*/ 1715 h 2632"/>
                <a:gd name="T80" fmla="*/ 968 w 3287"/>
                <a:gd name="T81" fmla="*/ 1764 h 2632"/>
                <a:gd name="T82" fmla="*/ 1201 w 3287"/>
                <a:gd name="T83" fmla="*/ 2017 h 2632"/>
                <a:gd name="T84" fmla="*/ 1567 w 3287"/>
                <a:gd name="T85" fmla="*/ 1969 h 2632"/>
                <a:gd name="T86" fmla="*/ 1677 w 3287"/>
                <a:gd name="T87" fmla="*/ 1972 h 2632"/>
                <a:gd name="T88" fmla="*/ 1751 w 3287"/>
                <a:gd name="T89" fmla="*/ 2076 h 2632"/>
                <a:gd name="T90" fmla="*/ 1965 w 3287"/>
                <a:gd name="T91" fmla="*/ 2072 h 2632"/>
                <a:gd name="T92" fmla="*/ 2347 w 3287"/>
                <a:gd name="T93" fmla="*/ 2465 h 2632"/>
                <a:gd name="T94" fmla="*/ 2163 w 3287"/>
                <a:gd name="T95" fmla="*/ 2262 h 2632"/>
                <a:gd name="T96" fmla="*/ 2235 w 3287"/>
                <a:gd name="T97" fmla="*/ 2128 h 2632"/>
                <a:gd name="T98" fmla="*/ 2917 w 3287"/>
                <a:gd name="T99" fmla="*/ 2006 h 2632"/>
                <a:gd name="T100" fmla="*/ 3013 w 3287"/>
                <a:gd name="T101" fmla="*/ 1707 h 2632"/>
                <a:gd name="T102" fmla="*/ 3000 w 3287"/>
                <a:gd name="T103" fmla="*/ 1688 h 2632"/>
                <a:gd name="T104" fmla="*/ 2900 w 3287"/>
                <a:gd name="T105" fmla="*/ 1624 h 2632"/>
                <a:gd name="T106" fmla="*/ 2091 w 3287"/>
                <a:gd name="T107" fmla="*/ 1834 h 2632"/>
                <a:gd name="T108" fmla="*/ 1886 w 3287"/>
                <a:gd name="T109" fmla="*/ 1882 h 2632"/>
                <a:gd name="T110" fmla="*/ 2015 w 3287"/>
                <a:gd name="T111" fmla="*/ 1702 h 2632"/>
                <a:gd name="T112" fmla="*/ 2923 w 3287"/>
                <a:gd name="T113" fmla="*/ 1474 h 2632"/>
                <a:gd name="T114" fmla="*/ 3081 w 3287"/>
                <a:gd name="T115" fmla="*/ 1084 h 2632"/>
                <a:gd name="T116" fmla="*/ 2971 w 3287"/>
                <a:gd name="T117" fmla="*/ 966 h 2632"/>
                <a:gd name="T118" fmla="*/ 2959 w 3287"/>
                <a:gd name="T119" fmla="*/ 964 h 2632"/>
                <a:gd name="T120" fmla="*/ 2825 w 3287"/>
                <a:gd name="T121" fmla="*/ 1027 h 2632"/>
                <a:gd name="T122" fmla="*/ 2825 w 3287"/>
                <a:gd name="T123" fmla="*/ 1027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87" h="2632">
                  <a:moveTo>
                    <a:pt x="3047" y="832"/>
                  </a:moveTo>
                  <a:cubicBezTo>
                    <a:pt x="3070" y="842"/>
                    <a:pt x="3092" y="856"/>
                    <a:pt x="3113" y="873"/>
                  </a:cubicBezTo>
                  <a:cubicBezTo>
                    <a:pt x="3157" y="909"/>
                    <a:pt x="3195" y="960"/>
                    <a:pt x="3222" y="1028"/>
                  </a:cubicBezTo>
                  <a:cubicBezTo>
                    <a:pt x="3287" y="1191"/>
                    <a:pt x="3279" y="1314"/>
                    <a:pt x="3224" y="1412"/>
                  </a:cubicBezTo>
                  <a:cubicBezTo>
                    <a:pt x="3192" y="1470"/>
                    <a:pt x="3144" y="1517"/>
                    <a:pt x="3085" y="1556"/>
                  </a:cubicBezTo>
                  <a:cubicBezTo>
                    <a:pt x="3098" y="1568"/>
                    <a:pt x="3110" y="1581"/>
                    <a:pt x="3121" y="1596"/>
                  </a:cubicBezTo>
                  <a:cubicBezTo>
                    <a:pt x="3123" y="1597"/>
                    <a:pt x="3125" y="1600"/>
                    <a:pt x="3126" y="1602"/>
                  </a:cubicBezTo>
                  <a:cubicBezTo>
                    <a:pt x="3133" y="1611"/>
                    <a:pt x="3139" y="1621"/>
                    <a:pt x="3146" y="1632"/>
                  </a:cubicBezTo>
                  <a:cubicBezTo>
                    <a:pt x="3181" y="1693"/>
                    <a:pt x="3179" y="1784"/>
                    <a:pt x="3154" y="1873"/>
                  </a:cubicBezTo>
                  <a:cubicBezTo>
                    <a:pt x="3129" y="1964"/>
                    <a:pt x="3080" y="2058"/>
                    <a:pt x="3027" y="2113"/>
                  </a:cubicBezTo>
                  <a:cubicBezTo>
                    <a:pt x="2909" y="2235"/>
                    <a:pt x="2769" y="2319"/>
                    <a:pt x="2615" y="2346"/>
                  </a:cubicBezTo>
                  <a:cubicBezTo>
                    <a:pt x="2571" y="2354"/>
                    <a:pt x="2527" y="2357"/>
                    <a:pt x="2481" y="2355"/>
                  </a:cubicBezTo>
                  <a:cubicBezTo>
                    <a:pt x="2512" y="2509"/>
                    <a:pt x="2512" y="2509"/>
                    <a:pt x="2512" y="2509"/>
                  </a:cubicBezTo>
                  <a:cubicBezTo>
                    <a:pt x="2520" y="2550"/>
                    <a:pt x="2494" y="2591"/>
                    <a:pt x="2453" y="2599"/>
                  </a:cubicBezTo>
                  <a:cubicBezTo>
                    <a:pt x="2328" y="2626"/>
                    <a:pt x="2328" y="2626"/>
                    <a:pt x="2328" y="2626"/>
                  </a:cubicBezTo>
                  <a:cubicBezTo>
                    <a:pt x="2303" y="2632"/>
                    <a:pt x="2275" y="2624"/>
                    <a:pt x="2256" y="2604"/>
                  </a:cubicBezTo>
                  <a:cubicBezTo>
                    <a:pt x="1887" y="2214"/>
                    <a:pt x="1887" y="2214"/>
                    <a:pt x="1887" y="2214"/>
                  </a:cubicBezTo>
                  <a:cubicBezTo>
                    <a:pt x="1824" y="2234"/>
                    <a:pt x="1764" y="2239"/>
                    <a:pt x="1711" y="2224"/>
                  </a:cubicBezTo>
                  <a:cubicBezTo>
                    <a:pt x="1665" y="2211"/>
                    <a:pt x="1627" y="2186"/>
                    <a:pt x="1596" y="2146"/>
                  </a:cubicBezTo>
                  <a:cubicBezTo>
                    <a:pt x="1558" y="2175"/>
                    <a:pt x="1519" y="2193"/>
                    <a:pt x="1465" y="2197"/>
                  </a:cubicBezTo>
                  <a:cubicBezTo>
                    <a:pt x="1351" y="2205"/>
                    <a:pt x="1246" y="2193"/>
                    <a:pt x="1155" y="2164"/>
                  </a:cubicBezTo>
                  <a:cubicBezTo>
                    <a:pt x="1058" y="2134"/>
                    <a:pt x="976" y="2085"/>
                    <a:pt x="916" y="2020"/>
                  </a:cubicBezTo>
                  <a:cubicBezTo>
                    <a:pt x="863" y="1963"/>
                    <a:pt x="843" y="1908"/>
                    <a:pt x="829" y="1843"/>
                  </a:cubicBezTo>
                  <a:cubicBezTo>
                    <a:pt x="790" y="1858"/>
                    <a:pt x="748" y="1871"/>
                    <a:pt x="705" y="1881"/>
                  </a:cubicBezTo>
                  <a:cubicBezTo>
                    <a:pt x="638" y="1895"/>
                    <a:pt x="569" y="1900"/>
                    <a:pt x="503" y="1890"/>
                  </a:cubicBezTo>
                  <a:cubicBezTo>
                    <a:pt x="471" y="1884"/>
                    <a:pt x="439" y="1875"/>
                    <a:pt x="410" y="1861"/>
                  </a:cubicBezTo>
                  <a:cubicBezTo>
                    <a:pt x="352" y="1834"/>
                    <a:pt x="303" y="1793"/>
                    <a:pt x="270" y="1742"/>
                  </a:cubicBezTo>
                  <a:cubicBezTo>
                    <a:pt x="257" y="1721"/>
                    <a:pt x="247" y="1698"/>
                    <a:pt x="239" y="1673"/>
                  </a:cubicBezTo>
                  <a:cubicBezTo>
                    <a:pt x="144" y="1612"/>
                    <a:pt x="82" y="1527"/>
                    <a:pt x="46" y="1432"/>
                  </a:cubicBezTo>
                  <a:cubicBezTo>
                    <a:pt x="10" y="1339"/>
                    <a:pt x="0" y="1236"/>
                    <a:pt x="11" y="1138"/>
                  </a:cubicBezTo>
                  <a:cubicBezTo>
                    <a:pt x="22" y="1040"/>
                    <a:pt x="51" y="945"/>
                    <a:pt x="95" y="865"/>
                  </a:cubicBezTo>
                  <a:cubicBezTo>
                    <a:pt x="142" y="780"/>
                    <a:pt x="205" y="711"/>
                    <a:pt x="279" y="673"/>
                  </a:cubicBezTo>
                  <a:cubicBezTo>
                    <a:pt x="340" y="512"/>
                    <a:pt x="437" y="397"/>
                    <a:pt x="561" y="318"/>
                  </a:cubicBezTo>
                  <a:cubicBezTo>
                    <a:pt x="683" y="240"/>
                    <a:pt x="829" y="197"/>
                    <a:pt x="990" y="177"/>
                  </a:cubicBezTo>
                  <a:cubicBezTo>
                    <a:pt x="1057" y="127"/>
                    <a:pt x="1140" y="86"/>
                    <a:pt x="1236" y="58"/>
                  </a:cubicBezTo>
                  <a:cubicBezTo>
                    <a:pt x="1416" y="6"/>
                    <a:pt x="1643" y="0"/>
                    <a:pt x="1899" y="70"/>
                  </a:cubicBezTo>
                  <a:cubicBezTo>
                    <a:pt x="1944" y="82"/>
                    <a:pt x="1987" y="93"/>
                    <a:pt x="2031" y="104"/>
                  </a:cubicBezTo>
                  <a:cubicBezTo>
                    <a:pt x="2283" y="169"/>
                    <a:pt x="2530" y="233"/>
                    <a:pt x="2741" y="413"/>
                  </a:cubicBezTo>
                  <a:cubicBezTo>
                    <a:pt x="2748" y="420"/>
                    <a:pt x="2759" y="429"/>
                    <a:pt x="2771" y="439"/>
                  </a:cubicBezTo>
                  <a:cubicBezTo>
                    <a:pt x="2879" y="529"/>
                    <a:pt x="2991" y="623"/>
                    <a:pt x="3047" y="832"/>
                  </a:cubicBezTo>
                  <a:close/>
                  <a:moveTo>
                    <a:pt x="2825" y="1027"/>
                  </a:moveTo>
                  <a:cubicBezTo>
                    <a:pt x="2799" y="1059"/>
                    <a:pt x="2751" y="1065"/>
                    <a:pt x="2719" y="1038"/>
                  </a:cubicBezTo>
                  <a:cubicBezTo>
                    <a:pt x="2686" y="1011"/>
                    <a:pt x="2681" y="963"/>
                    <a:pt x="2707" y="931"/>
                  </a:cubicBezTo>
                  <a:cubicBezTo>
                    <a:pt x="2746" y="883"/>
                    <a:pt x="2792" y="849"/>
                    <a:pt x="2841" y="830"/>
                  </a:cubicBezTo>
                  <a:cubicBezTo>
                    <a:pt x="2854" y="824"/>
                    <a:pt x="2868" y="820"/>
                    <a:pt x="2881" y="817"/>
                  </a:cubicBezTo>
                  <a:cubicBezTo>
                    <a:pt x="2832" y="689"/>
                    <a:pt x="2751" y="620"/>
                    <a:pt x="2672" y="554"/>
                  </a:cubicBezTo>
                  <a:cubicBezTo>
                    <a:pt x="2663" y="546"/>
                    <a:pt x="2655" y="538"/>
                    <a:pt x="2641" y="528"/>
                  </a:cubicBezTo>
                  <a:cubicBezTo>
                    <a:pt x="2457" y="370"/>
                    <a:pt x="2227" y="310"/>
                    <a:pt x="1993" y="250"/>
                  </a:cubicBezTo>
                  <a:cubicBezTo>
                    <a:pt x="1948" y="238"/>
                    <a:pt x="1903" y="226"/>
                    <a:pt x="1859" y="215"/>
                  </a:cubicBezTo>
                  <a:cubicBezTo>
                    <a:pt x="1632" y="153"/>
                    <a:pt x="1434" y="158"/>
                    <a:pt x="1279" y="203"/>
                  </a:cubicBezTo>
                  <a:cubicBezTo>
                    <a:pt x="1203" y="225"/>
                    <a:pt x="1138" y="256"/>
                    <a:pt x="1086" y="294"/>
                  </a:cubicBezTo>
                  <a:cubicBezTo>
                    <a:pt x="1078" y="305"/>
                    <a:pt x="1066" y="314"/>
                    <a:pt x="1053" y="319"/>
                  </a:cubicBezTo>
                  <a:cubicBezTo>
                    <a:pt x="1004" y="361"/>
                    <a:pt x="969" y="408"/>
                    <a:pt x="952" y="457"/>
                  </a:cubicBezTo>
                  <a:cubicBezTo>
                    <a:pt x="938" y="497"/>
                    <a:pt x="894" y="518"/>
                    <a:pt x="855" y="504"/>
                  </a:cubicBezTo>
                  <a:cubicBezTo>
                    <a:pt x="815" y="490"/>
                    <a:pt x="794" y="446"/>
                    <a:pt x="808" y="407"/>
                  </a:cubicBezTo>
                  <a:cubicBezTo>
                    <a:pt x="813" y="392"/>
                    <a:pt x="819" y="378"/>
                    <a:pt x="826" y="364"/>
                  </a:cubicBezTo>
                  <a:cubicBezTo>
                    <a:pt x="759" y="383"/>
                    <a:pt x="698" y="410"/>
                    <a:pt x="644" y="445"/>
                  </a:cubicBezTo>
                  <a:cubicBezTo>
                    <a:pt x="570" y="493"/>
                    <a:pt x="507" y="557"/>
                    <a:pt x="460" y="642"/>
                  </a:cubicBezTo>
                  <a:cubicBezTo>
                    <a:pt x="464" y="643"/>
                    <a:pt x="464" y="643"/>
                    <a:pt x="464" y="643"/>
                  </a:cubicBezTo>
                  <a:cubicBezTo>
                    <a:pt x="506" y="650"/>
                    <a:pt x="534" y="688"/>
                    <a:pt x="527" y="730"/>
                  </a:cubicBezTo>
                  <a:cubicBezTo>
                    <a:pt x="521" y="771"/>
                    <a:pt x="482" y="800"/>
                    <a:pt x="440" y="793"/>
                  </a:cubicBezTo>
                  <a:cubicBezTo>
                    <a:pt x="427" y="791"/>
                    <a:pt x="413" y="791"/>
                    <a:pt x="399" y="792"/>
                  </a:cubicBezTo>
                  <a:cubicBezTo>
                    <a:pt x="387" y="793"/>
                    <a:pt x="376" y="794"/>
                    <a:pt x="367" y="798"/>
                  </a:cubicBezTo>
                  <a:cubicBezTo>
                    <a:pt x="314" y="818"/>
                    <a:pt x="266" y="869"/>
                    <a:pt x="229" y="936"/>
                  </a:cubicBezTo>
                  <a:cubicBezTo>
                    <a:pt x="194" y="999"/>
                    <a:pt x="171" y="1074"/>
                    <a:pt x="162" y="1151"/>
                  </a:cubicBezTo>
                  <a:cubicBezTo>
                    <a:pt x="154" y="1228"/>
                    <a:pt x="161" y="1306"/>
                    <a:pt x="188" y="1376"/>
                  </a:cubicBezTo>
                  <a:cubicBezTo>
                    <a:pt x="203" y="1414"/>
                    <a:pt x="223" y="1451"/>
                    <a:pt x="252" y="1482"/>
                  </a:cubicBezTo>
                  <a:cubicBezTo>
                    <a:pt x="255" y="1474"/>
                    <a:pt x="255" y="1474"/>
                    <a:pt x="255" y="1474"/>
                  </a:cubicBezTo>
                  <a:cubicBezTo>
                    <a:pt x="273" y="1435"/>
                    <a:pt x="318" y="1418"/>
                    <a:pt x="357" y="1436"/>
                  </a:cubicBezTo>
                  <a:cubicBezTo>
                    <a:pt x="395" y="1453"/>
                    <a:pt x="412" y="1498"/>
                    <a:pt x="394" y="1537"/>
                  </a:cubicBezTo>
                  <a:cubicBezTo>
                    <a:pt x="388" y="1550"/>
                    <a:pt x="384" y="1563"/>
                    <a:pt x="382" y="1576"/>
                  </a:cubicBezTo>
                  <a:cubicBezTo>
                    <a:pt x="381" y="1584"/>
                    <a:pt x="381" y="1593"/>
                    <a:pt x="381" y="1601"/>
                  </a:cubicBezTo>
                  <a:cubicBezTo>
                    <a:pt x="383" y="1609"/>
                    <a:pt x="384" y="1616"/>
                    <a:pt x="384" y="1623"/>
                  </a:cubicBezTo>
                  <a:cubicBezTo>
                    <a:pt x="387" y="1635"/>
                    <a:pt x="392" y="1648"/>
                    <a:pt x="399" y="1658"/>
                  </a:cubicBezTo>
                  <a:cubicBezTo>
                    <a:pt x="416" y="1684"/>
                    <a:pt x="442" y="1706"/>
                    <a:pt x="473" y="1721"/>
                  </a:cubicBezTo>
                  <a:cubicBezTo>
                    <a:pt x="490" y="1728"/>
                    <a:pt x="508" y="1734"/>
                    <a:pt x="527" y="1737"/>
                  </a:cubicBezTo>
                  <a:cubicBezTo>
                    <a:pt x="572" y="1744"/>
                    <a:pt x="623" y="1740"/>
                    <a:pt x="673" y="1729"/>
                  </a:cubicBezTo>
                  <a:cubicBezTo>
                    <a:pt x="737" y="1715"/>
                    <a:pt x="798" y="1691"/>
                    <a:pt x="847" y="1665"/>
                  </a:cubicBezTo>
                  <a:cubicBezTo>
                    <a:pt x="884" y="1645"/>
                    <a:pt x="930" y="1659"/>
                    <a:pt x="950" y="1696"/>
                  </a:cubicBezTo>
                  <a:cubicBezTo>
                    <a:pt x="954" y="1702"/>
                    <a:pt x="956" y="1708"/>
                    <a:pt x="957" y="1715"/>
                  </a:cubicBezTo>
                  <a:cubicBezTo>
                    <a:pt x="957" y="1715"/>
                    <a:pt x="957" y="1715"/>
                    <a:pt x="957" y="1715"/>
                  </a:cubicBezTo>
                  <a:cubicBezTo>
                    <a:pt x="961" y="1730"/>
                    <a:pt x="965" y="1747"/>
                    <a:pt x="968" y="1764"/>
                  </a:cubicBezTo>
                  <a:cubicBezTo>
                    <a:pt x="981" y="1826"/>
                    <a:pt x="991" y="1876"/>
                    <a:pt x="1027" y="1914"/>
                  </a:cubicBezTo>
                  <a:cubicBezTo>
                    <a:pt x="1069" y="1959"/>
                    <a:pt x="1129" y="1994"/>
                    <a:pt x="1201" y="2017"/>
                  </a:cubicBezTo>
                  <a:cubicBezTo>
                    <a:pt x="1275" y="2040"/>
                    <a:pt x="1361" y="2049"/>
                    <a:pt x="1455" y="2043"/>
                  </a:cubicBezTo>
                  <a:cubicBezTo>
                    <a:pt x="1489" y="2040"/>
                    <a:pt x="1520" y="2012"/>
                    <a:pt x="1567" y="1969"/>
                  </a:cubicBezTo>
                  <a:cubicBezTo>
                    <a:pt x="1569" y="1967"/>
                    <a:pt x="1569" y="1967"/>
                    <a:pt x="1569" y="1967"/>
                  </a:cubicBezTo>
                  <a:cubicBezTo>
                    <a:pt x="1601" y="1938"/>
                    <a:pt x="1649" y="1941"/>
                    <a:pt x="1677" y="1972"/>
                  </a:cubicBezTo>
                  <a:cubicBezTo>
                    <a:pt x="1685" y="1981"/>
                    <a:pt x="1691" y="1991"/>
                    <a:pt x="1694" y="2002"/>
                  </a:cubicBezTo>
                  <a:cubicBezTo>
                    <a:pt x="1708" y="2046"/>
                    <a:pt x="1728" y="2069"/>
                    <a:pt x="1751" y="2076"/>
                  </a:cubicBezTo>
                  <a:cubicBezTo>
                    <a:pt x="1783" y="2085"/>
                    <a:pt x="1828" y="2075"/>
                    <a:pt x="1881" y="2054"/>
                  </a:cubicBezTo>
                  <a:cubicBezTo>
                    <a:pt x="1911" y="2042"/>
                    <a:pt x="1944" y="2050"/>
                    <a:pt x="1965" y="2072"/>
                  </a:cubicBezTo>
                  <a:cubicBezTo>
                    <a:pt x="2337" y="2467"/>
                    <a:pt x="2337" y="2467"/>
                    <a:pt x="2337" y="2467"/>
                  </a:cubicBezTo>
                  <a:cubicBezTo>
                    <a:pt x="2347" y="2465"/>
                    <a:pt x="2347" y="2465"/>
                    <a:pt x="2347" y="2465"/>
                  </a:cubicBezTo>
                  <a:cubicBezTo>
                    <a:pt x="2320" y="2327"/>
                    <a:pt x="2320" y="2327"/>
                    <a:pt x="2320" y="2327"/>
                  </a:cubicBezTo>
                  <a:cubicBezTo>
                    <a:pt x="2268" y="2312"/>
                    <a:pt x="2216" y="2290"/>
                    <a:pt x="2163" y="2262"/>
                  </a:cubicBezTo>
                  <a:cubicBezTo>
                    <a:pt x="2126" y="2242"/>
                    <a:pt x="2112" y="2196"/>
                    <a:pt x="2132" y="2159"/>
                  </a:cubicBezTo>
                  <a:cubicBezTo>
                    <a:pt x="2152" y="2122"/>
                    <a:pt x="2198" y="2108"/>
                    <a:pt x="2235" y="2128"/>
                  </a:cubicBezTo>
                  <a:cubicBezTo>
                    <a:pt x="2359" y="2195"/>
                    <a:pt x="2479" y="2213"/>
                    <a:pt x="2589" y="2194"/>
                  </a:cubicBezTo>
                  <a:cubicBezTo>
                    <a:pt x="2709" y="2173"/>
                    <a:pt x="2821" y="2106"/>
                    <a:pt x="2917" y="2006"/>
                  </a:cubicBezTo>
                  <a:cubicBezTo>
                    <a:pt x="2953" y="1968"/>
                    <a:pt x="2988" y="1899"/>
                    <a:pt x="3007" y="1832"/>
                  </a:cubicBezTo>
                  <a:cubicBezTo>
                    <a:pt x="3022" y="1778"/>
                    <a:pt x="3026" y="1730"/>
                    <a:pt x="3013" y="1707"/>
                  </a:cubicBezTo>
                  <a:cubicBezTo>
                    <a:pt x="3010" y="1702"/>
                    <a:pt x="3007" y="1697"/>
                    <a:pt x="3003" y="1691"/>
                  </a:cubicBezTo>
                  <a:cubicBezTo>
                    <a:pt x="3000" y="1688"/>
                    <a:pt x="3000" y="1688"/>
                    <a:pt x="3000" y="1688"/>
                  </a:cubicBezTo>
                  <a:cubicBezTo>
                    <a:pt x="2979" y="1660"/>
                    <a:pt x="2950" y="1641"/>
                    <a:pt x="2914" y="1629"/>
                  </a:cubicBezTo>
                  <a:cubicBezTo>
                    <a:pt x="2909" y="1627"/>
                    <a:pt x="2904" y="1626"/>
                    <a:pt x="2900" y="1624"/>
                  </a:cubicBezTo>
                  <a:cubicBezTo>
                    <a:pt x="2824" y="1602"/>
                    <a:pt x="2724" y="1607"/>
                    <a:pt x="2617" y="1629"/>
                  </a:cubicBezTo>
                  <a:cubicBezTo>
                    <a:pt x="2432" y="1666"/>
                    <a:pt x="2232" y="1752"/>
                    <a:pt x="2091" y="1834"/>
                  </a:cubicBezTo>
                  <a:cubicBezTo>
                    <a:pt x="2051" y="1857"/>
                    <a:pt x="2018" y="1878"/>
                    <a:pt x="1992" y="1898"/>
                  </a:cubicBezTo>
                  <a:cubicBezTo>
                    <a:pt x="1958" y="1922"/>
                    <a:pt x="1910" y="1915"/>
                    <a:pt x="1886" y="1882"/>
                  </a:cubicBezTo>
                  <a:cubicBezTo>
                    <a:pt x="1861" y="1848"/>
                    <a:pt x="1868" y="1800"/>
                    <a:pt x="1902" y="1775"/>
                  </a:cubicBezTo>
                  <a:cubicBezTo>
                    <a:pt x="1934" y="1751"/>
                    <a:pt x="1973" y="1726"/>
                    <a:pt x="2015" y="1702"/>
                  </a:cubicBezTo>
                  <a:cubicBezTo>
                    <a:pt x="2167" y="1614"/>
                    <a:pt x="2384" y="1520"/>
                    <a:pt x="2587" y="1480"/>
                  </a:cubicBezTo>
                  <a:cubicBezTo>
                    <a:pt x="2708" y="1455"/>
                    <a:pt x="2824" y="1450"/>
                    <a:pt x="2923" y="1474"/>
                  </a:cubicBezTo>
                  <a:cubicBezTo>
                    <a:pt x="2999" y="1437"/>
                    <a:pt x="3060" y="1393"/>
                    <a:pt x="3092" y="1337"/>
                  </a:cubicBezTo>
                  <a:cubicBezTo>
                    <a:pt x="3125" y="1278"/>
                    <a:pt x="3127" y="1198"/>
                    <a:pt x="3081" y="1084"/>
                  </a:cubicBezTo>
                  <a:cubicBezTo>
                    <a:pt x="3065" y="1042"/>
                    <a:pt x="3043" y="1011"/>
                    <a:pt x="3018" y="991"/>
                  </a:cubicBezTo>
                  <a:cubicBezTo>
                    <a:pt x="3003" y="979"/>
                    <a:pt x="2987" y="971"/>
                    <a:pt x="2971" y="966"/>
                  </a:cubicBezTo>
                  <a:cubicBezTo>
                    <a:pt x="2968" y="966"/>
                    <a:pt x="2965" y="965"/>
                    <a:pt x="2962" y="964"/>
                  </a:cubicBezTo>
                  <a:cubicBezTo>
                    <a:pt x="2961" y="964"/>
                    <a:pt x="2960" y="964"/>
                    <a:pt x="2959" y="964"/>
                  </a:cubicBezTo>
                  <a:cubicBezTo>
                    <a:pt x="2939" y="961"/>
                    <a:pt x="2918" y="963"/>
                    <a:pt x="2898" y="971"/>
                  </a:cubicBezTo>
                  <a:cubicBezTo>
                    <a:pt x="2872" y="981"/>
                    <a:pt x="2847" y="1000"/>
                    <a:pt x="2825" y="1027"/>
                  </a:cubicBezTo>
                  <a:close/>
                  <a:moveTo>
                    <a:pt x="2825" y="1027"/>
                  </a:moveTo>
                  <a:cubicBezTo>
                    <a:pt x="2825" y="1027"/>
                    <a:pt x="2825" y="1027"/>
                    <a:pt x="2825" y="10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5001"/>
                </a:solidFill>
              </a:endParaRPr>
            </a:p>
          </p:txBody>
        </p:sp>
        <p:sp>
          <p:nvSpPr>
            <p:cNvPr id="237" name="Freeform 11"/>
            <p:cNvSpPr>
              <a:spLocks noEditPoints="1"/>
            </p:cNvSpPr>
            <p:nvPr/>
          </p:nvSpPr>
          <p:spPr bwMode="auto">
            <a:xfrm>
              <a:off x="3045" y="1886"/>
              <a:ext cx="2664" cy="1899"/>
            </a:xfrm>
            <a:custGeom>
              <a:avLst/>
              <a:gdLst>
                <a:gd name="T0" fmla="*/ 1564 w 2785"/>
                <a:gd name="T1" fmla="*/ 932 h 1874"/>
                <a:gd name="T2" fmla="*/ 2030 w 2785"/>
                <a:gd name="T3" fmla="*/ 616 h 1874"/>
                <a:gd name="T4" fmla="*/ 2360 w 2785"/>
                <a:gd name="T5" fmla="*/ 595 h 1874"/>
                <a:gd name="T6" fmla="*/ 2149 w 2785"/>
                <a:gd name="T7" fmla="*/ 822 h 1874"/>
                <a:gd name="T8" fmla="*/ 2014 w 2785"/>
                <a:gd name="T9" fmla="*/ 717 h 1874"/>
                <a:gd name="T10" fmla="*/ 1895 w 2785"/>
                <a:gd name="T11" fmla="*/ 1025 h 1874"/>
                <a:gd name="T12" fmla="*/ 1608 w 2785"/>
                <a:gd name="T13" fmla="*/ 1023 h 1874"/>
                <a:gd name="T14" fmla="*/ 1017 w 2785"/>
                <a:gd name="T15" fmla="*/ 1359 h 1874"/>
                <a:gd name="T16" fmla="*/ 891 w 2785"/>
                <a:gd name="T17" fmla="*/ 1636 h 1874"/>
                <a:gd name="T18" fmla="*/ 1039 w 2785"/>
                <a:gd name="T19" fmla="*/ 1567 h 1874"/>
                <a:gd name="T20" fmla="*/ 1289 w 2785"/>
                <a:gd name="T21" fmla="*/ 1622 h 1874"/>
                <a:gd name="T22" fmla="*/ 1099 w 2785"/>
                <a:gd name="T23" fmla="*/ 1455 h 1874"/>
                <a:gd name="T24" fmla="*/ 1374 w 2785"/>
                <a:gd name="T25" fmla="*/ 1227 h 1874"/>
                <a:gd name="T26" fmla="*/ 1555 w 2785"/>
                <a:gd name="T27" fmla="*/ 1313 h 1874"/>
                <a:gd name="T28" fmla="*/ 1200 w 2785"/>
                <a:gd name="T29" fmla="*/ 1176 h 1874"/>
                <a:gd name="T30" fmla="*/ 969 w 2785"/>
                <a:gd name="T31" fmla="*/ 1216 h 1874"/>
                <a:gd name="T32" fmla="*/ 912 w 2785"/>
                <a:gd name="T33" fmla="*/ 1302 h 1874"/>
                <a:gd name="T34" fmla="*/ 2212 w 2785"/>
                <a:gd name="T35" fmla="*/ 1106 h 1874"/>
                <a:gd name="T36" fmla="*/ 2381 w 2785"/>
                <a:gd name="T37" fmla="*/ 1079 h 1874"/>
                <a:gd name="T38" fmla="*/ 2568 w 2785"/>
                <a:gd name="T39" fmla="*/ 1095 h 1874"/>
                <a:gd name="T40" fmla="*/ 2718 w 2785"/>
                <a:gd name="T41" fmla="*/ 898 h 1874"/>
                <a:gd name="T42" fmla="*/ 2404 w 2785"/>
                <a:gd name="T43" fmla="*/ 980 h 1874"/>
                <a:gd name="T44" fmla="*/ 2238 w 2785"/>
                <a:gd name="T45" fmla="*/ 862 h 1874"/>
                <a:gd name="T46" fmla="*/ 1714 w 2785"/>
                <a:gd name="T47" fmla="*/ 1183 h 1874"/>
                <a:gd name="T48" fmla="*/ 1869 w 2785"/>
                <a:gd name="T49" fmla="*/ 1219 h 1874"/>
                <a:gd name="T50" fmla="*/ 1742 w 2785"/>
                <a:gd name="T51" fmla="*/ 1249 h 1874"/>
                <a:gd name="T52" fmla="*/ 645 w 2785"/>
                <a:gd name="T53" fmla="*/ 1100 h 1874"/>
                <a:gd name="T54" fmla="*/ 655 w 2785"/>
                <a:gd name="T55" fmla="*/ 1303 h 1874"/>
                <a:gd name="T56" fmla="*/ 1013 w 2785"/>
                <a:gd name="T57" fmla="*/ 1049 h 1874"/>
                <a:gd name="T58" fmla="*/ 1190 w 2785"/>
                <a:gd name="T59" fmla="*/ 925 h 1874"/>
                <a:gd name="T60" fmla="*/ 1361 w 2785"/>
                <a:gd name="T61" fmla="*/ 902 h 1874"/>
                <a:gd name="T62" fmla="*/ 1644 w 2785"/>
                <a:gd name="T63" fmla="*/ 678 h 1874"/>
                <a:gd name="T64" fmla="*/ 1823 w 2785"/>
                <a:gd name="T65" fmla="*/ 361 h 1874"/>
                <a:gd name="T66" fmla="*/ 2129 w 2785"/>
                <a:gd name="T67" fmla="*/ 220 h 1874"/>
                <a:gd name="T68" fmla="*/ 1740 w 2785"/>
                <a:gd name="T69" fmla="*/ 187 h 1874"/>
                <a:gd name="T70" fmla="*/ 1716 w 2785"/>
                <a:gd name="T71" fmla="*/ 304 h 1874"/>
                <a:gd name="T72" fmla="*/ 1617 w 2785"/>
                <a:gd name="T73" fmla="*/ 555 h 1874"/>
                <a:gd name="T74" fmla="*/ 1460 w 2785"/>
                <a:gd name="T75" fmla="*/ 678 h 1874"/>
                <a:gd name="T76" fmla="*/ 1198 w 2785"/>
                <a:gd name="T77" fmla="*/ 593 h 1874"/>
                <a:gd name="T78" fmla="*/ 1297 w 2785"/>
                <a:gd name="T79" fmla="*/ 818 h 1874"/>
                <a:gd name="T80" fmla="*/ 879 w 2785"/>
                <a:gd name="T81" fmla="*/ 931 h 1874"/>
                <a:gd name="T82" fmla="*/ 814 w 2785"/>
                <a:gd name="T83" fmla="*/ 752 h 1874"/>
                <a:gd name="T84" fmla="*/ 411 w 2785"/>
                <a:gd name="T85" fmla="*/ 932 h 1874"/>
                <a:gd name="T86" fmla="*/ 108 w 2785"/>
                <a:gd name="T87" fmla="*/ 914 h 1874"/>
                <a:gd name="T88" fmla="*/ 189 w 2785"/>
                <a:gd name="T89" fmla="*/ 976 h 1874"/>
                <a:gd name="T90" fmla="*/ 375 w 2785"/>
                <a:gd name="T91" fmla="*/ 1215 h 1874"/>
                <a:gd name="T92" fmla="*/ 240 w 2785"/>
                <a:gd name="T93" fmla="*/ 760 h 1874"/>
                <a:gd name="T94" fmla="*/ 511 w 2785"/>
                <a:gd name="T95" fmla="*/ 649 h 1874"/>
                <a:gd name="T96" fmla="*/ 240 w 2785"/>
                <a:gd name="T97" fmla="*/ 760 h 1874"/>
                <a:gd name="T98" fmla="*/ 947 w 2785"/>
                <a:gd name="T99" fmla="*/ 496 h 1874"/>
                <a:gd name="T100" fmla="*/ 1191 w 2785"/>
                <a:gd name="T101" fmla="*/ 373 h 1874"/>
                <a:gd name="T102" fmla="*/ 1431 w 2785"/>
                <a:gd name="T103" fmla="*/ 300 h 1874"/>
                <a:gd name="T104" fmla="*/ 1414 w 2785"/>
                <a:gd name="T105" fmla="*/ 51 h 1874"/>
                <a:gd name="T106" fmla="*/ 1168 w 2785"/>
                <a:gd name="T107" fmla="*/ 271 h 1874"/>
                <a:gd name="T108" fmla="*/ 950 w 2785"/>
                <a:gd name="T109" fmla="*/ 203 h 1874"/>
                <a:gd name="T110" fmla="*/ 1030 w 2785"/>
                <a:gd name="T111" fmla="*/ 360 h 1874"/>
                <a:gd name="T112" fmla="*/ 709 w 2785"/>
                <a:gd name="T113" fmla="*/ 644 h 1874"/>
                <a:gd name="T114" fmla="*/ 2057 w 2785"/>
                <a:gd name="T115" fmla="*/ 1700 h 1874"/>
                <a:gd name="T116" fmla="*/ 2139 w 2785"/>
                <a:gd name="T117" fmla="*/ 1576 h 1874"/>
                <a:gd name="T118" fmla="*/ 2536 w 2785"/>
                <a:gd name="T119" fmla="*/ 1531 h 1874"/>
                <a:gd name="T120" fmla="*/ 2265 w 2785"/>
                <a:gd name="T121" fmla="*/ 1641 h 1874"/>
                <a:gd name="T122" fmla="*/ 2212 w 2785"/>
                <a:gd name="T123" fmla="*/ 1772 h 1874"/>
                <a:gd name="T124" fmla="*/ 2057 w 2785"/>
                <a:gd name="T125" fmla="*/ 1700 h 1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5" h="1874">
                  <a:moveTo>
                    <a:pt x="1608" y="1023"/>
                  </a:moveTo>
                  <a:cubicBezTo>
                    <a:pt x="1548" y="1053"/>
                    <a:pt x="1504" y="961"/>
                    <a:pt x="1564" y="932"/>
                  </a:cubicBezTo>
                  <a:cubicBezTo>
                    <a:pt x="1596" y="916"/>
                    <a:pt x="1628" y="906"/>
                    <a:pt x="1658" y="902"/>
                  </a:cubicBezTo>
                  <a:cubicBezTo>
                    <a:pt x="1681" y="710"/>
                    <a:pt x="1843" y="601"/>
                    <a:pt x="2030" y="616"/>
                  </a:cubicBezTo>
                  <a:cubicBezTo>
                    <a:pt x="2087" y="472"/>
                    <a:pt x="2264" y="428"/>
                    <a:pt x="2408" y="506"/>
                  </a:cubicBezTo>
                  <a:cubicBezTo>
                    <a:pt x="2467" y="537"/>
                    <a:pt x="2419" y="627"/>
                    <a:pt x="2360" y="595"/>
                  </a:cubicBezTo>
                  <a:cubicBezTo>
                    <a:pt x="2292" y="559"/>
                    <a:pt x="2207" y="559"/>
                    <a:pt x="2155" y="609"/>
                  </a:cubicBezTo>
                  <a:cubicBezTo>
                    <a:pt x="2097" y="664"/>
                    <a:pt x="2111" y="750"/>
                    <a:pt x="2149" y="822"/>
                  </a:cubicBezTo>
                  <a:cubicBezTo>
                    <a:pt x="2180" y="881"/>
                    <a:pt x="2091" y="928"/>
                    <a:pt x="2059" y="870"/>
                  </a:cubicBezTo>
                  <a:cubicBezTo>
                    <a:pt x="2030" y="815"/>
                    <a:pt x="2016" y="764"/>
                    <a:pt x="2014" y="717"/>
                  </a:cubicBezTo>
                  <a:cubicBezTo>
                    <a:pt x="1886" y="708"/>
                    <a:pt x="1778" y="779"/>
                    <a:pt x="1759" y="912"/>
                  </a:cubicBezTo>
                  <a:cubicBezTo>
                    <a:pt x="1811" y="930"/>
                    <a:pt x="1856" y="967"/>
                    <a:pt x="1895" y="1025"/>
                  </a:cubicBezTo>
                  <a:cubicBezTo>
                    <a:pt x="1933" y="1080"/>
                    <a:pt x="1848" y="1137"/>
                    <a:pt x="1811" y="1081"/>
                  </a:cubicBezTo>
                  <a:cubicBezTo>
                    <a:pt x="1756" y="1000"/>
                    <a:pt x="1695" y="981"/>
                    <a:pt x="1608" y="1023"/>
                  </a:cubicBezTo>
                  <a:close/>
                  <a:moveTo>
                    <a:pt x="912" y="1302"/>
                  </a:moveTo>
                  <a:cubicBezTo>
                    <a:pt x="945" y="1325"/>
                    <a:pt x="980" y="1345"/>
                    <a:pt x="1017" y="1359"/>
                  </a:cubicBezTo>
                  <a:cubicBezTo>
                    <a:pt x="1008" y="1444"/>
                    <a:pt x="965" y="1511"/>
                    <a:pt x="899" y="1565"/>
                  </a:cubicBezTo>
                  <a:cubicBezTo>
                    <a:pt x="877" y="1582"/>
                    <a:pt x="873" y="1614"/>
                    <a:pt x="891" y="1636"/>
                  </a:cubicBezTo>
                  <a:cubicBezTo>
                    <a:pt x="908" y="1658"/>
                    <a:pt x="940" y="1662"/>
                    <a:pt x="962" y="1644"/>
                  </a:cubicBezTo>
                  <a:cubicBezTo>
                    <a:pt x="992" y="1620"/>
                    <a:pt x="1018" y="1595"/>
                    <a:pt x="1039" y="1567"/>
                  </a:cubicBezTo>
                  <a:cubicBezTo>
                    <a:pt x="1094" y="1554"/>
                    <a:pt x="1150" y="1552"/>
                    <a:pt x="1197" y="1563"/>
                  </a:cubicBezTo>
                  <a:cubicBezTo>
                    <a:pt x="1239" y="1573"/>
                    <a:pt x="1274" y="1593"/>
                    <a:pt x="1289" y="1622"/>
                  </a:cubicBezTo>
                  <a:cubicBezTo>
                    <a:pt x="1320" y="1681"/>
                    <a:pt x="1410" y="1634"/>
                    <a:pt x="1379" y="1574"/>
                  </a:cubicBezTo>
                  <a:cubicBezTo>
                    <a:pt x="1328" y="1478"/>
                    <a:pt x="1206" y="1448"/>
                    <a:pt x="1099" y="1455"/>
                  </a:cubicBezTo>
                  <a:cubicBezTo>
                    <a:pt x="1107" y="1430"/>
                    <a:pt x="1113" y="1406"/>
                    <a:pt x="1116" y="1380"/>
                  </a:cubicBezTo>
                  <a:cubicBezTo>
                    <a:pt x="1227" y="1387"/>
                    <a:pt x="1315" y="1331"/>
                    <a:pt x="1374" y="1227"/>
                  </a:cubicBezTo>
                  <a:cubicBezTo>
                    <a:pt x="1414" y="1259"/>
                    <a:pt x="1444" y="1302"/>
                    <a:pt x="1459" y="1346"/>
                  </a:cubicBezTo>
                  <a:cubicBezTo>
                    <a:pt x="1480" y="1409"/>
                    <a:pt x="1577" y="1377"/>
                    <a:pt x="1555" y="1313"/>
                  </a:cubicBezTo>
                  <a:cubicBezTo>
                    <a:pt x="1505" y="1166"/>
                    <a:pt x="1353" y="1051"/>
                    <a:pt x="1185" y="1075"/>
                  </a:cubicBezTo>
                  <a:cubicBezTo>
                    <a:pt x="1119" y="1085"/>
                    <a:pt x="1133" y="1186"/>
                    <a:pt x="1200" y="1176"/>
                  </a:cubicBezTo>
                  <a:cubicBezTo>
                    <a:pt x="1229" y="1172"/>
                    <a:pt x="1257" y="1174"/>
                    <a:pt x="1283" y="1180"/>
                  </a:cubicBezTo>
                  <a:cubicBezTo>
                    <a:pt x="1205" y="1314"/>
                    <a:pt x="1082" y="1294"/>
                    <a:pt x="969" y="1216"/>
                  </a:cubicBezTo>
                  <a:cubicBezTo>
                    <a:pt x="945" y="1200"/>
                    <a:pt x="914" y="1206"/>
                    <a:pt x="898" y="1229"/>
                  </a:cubicBezTo>
                  <a:cubicBezTo>
                    <a:pt x="882" y="1254"/>
                    <a:pt x="888" y="1286"/>
                    <a:pt x="912" y="1302"/>
                  </a:cubicBezTo>
                  <a:close/>
                  <a:moveTo>
                    <a:pt x="2238" y="862"/>
                  </a:moveTo>
                  <a:cubicBezTo>
                    <a:pt x="2329" y="964"/>
                    <a:pt x="2327" y="1033"/>
                    <a:pt x="2212" y="1106"/>
                  </a:cubicBezTo>
                  <a:cubicBezTo>
                    <a:pt x="2155" y="1141"/>
                    <a:pt x="2209" y="1227"/>
                    <a:pt x="2266" y="1192"/>
                  </a:cubicBezTo>
                  <a:cubicBezTo>
                    <a:pt x="2322" y="1157"/>
                    <a:pt x="2359" y="1119"/>
                    <a:pt x="2381" y="1079"/>
                  </a:cubicBezTo>
                  <a:cubicBezTo>
                    <a:pt x="2420" y="1086"/>
                    <a:pt x="2458" y="1101"/>
                    <a:pt x="2475" y="1136"/>
                  </a:cubicBezTo>
                  <a:cubicBezTo>
                    <a:pt x="2504" y="1193"/>
                    <a:pt x="2591" y="1154"/>
                    <a:pt x="2568" y="1095"/>
                  </a:cubicBezTo>
                  <a:cubicBezTo>
                    <a:pt x="2599" y="1032"/>
                    <a:pt x="2642" y="995"/>
                    <a:pt x="2712" y="999"/>
                  </a:cubicBezTo>
                  <a:cubicBezTo>
                    <a:pt x="2779" y="1003"/>
                    <a:pt x="2785" y="901"/>
                    <a:pt x="2718" y="898"/>
                  </a:cubicBezTo>
                  <a:cubicBezTo>
                    <a:pt x="2622" y="892"/>
                    <a:pt x="2547" y="935"/>
                    <a:pt x="2496" y="1015"/>
                  </a:cubicBezTo>
                  <a:cubicBezTo>
                    <a:pt x="2469" y="998"/>
                    <a:pt x="2438" y="986"/>
                    <a:pt x="2404" y="980"/>
                  </a:cubicBezTo>
                  <a:cubicBezTo>
                    <a:pt x="2402" y="918"/>
                    <a:pt x="2369" y="856"/>
                    <a:pt x="2315" y="795"/>
                  </a:cubicBezTo>
                  <a:cubicBezTo>
                    <a:pt x="2270" y="744"/>
                    <a:pt x="2194" y="812"/>
                    <a:pt x="2238" y="862"/>
                  </a:cubicBezTo>
                  <a:close/>
                  <a:moveTo>
                    <a:pt x="1742" y="1249"/>
                  </a:moveTo>
                  <a:cubicBezTo>
                    <a:pt x="1716" y="1239"/>
                    <a:pt x="1703" y="1209"/>
                    <a:pt x="1714" y="1183"/>
                  </a:cubicBezTo>
                  <a:cubicBezTo>
                    <a:pt x="1724" y="1157"/>
                    <a:pt x="1754" y="1144"/>
                    <a:pt x="1780" y="1155"/>
                  </a:cubicBezTo>
                  <a:cubicBezTo>
                    <a:pt x="1816" y="1170"/>
                    <a:pt x="1844" y="1190"/>
                    <a:pt x="1869" y="1219"/>
                  </a:cubicBezTo>
                  <a:cubicBezTo>
                    <a:pt x="1913" y="1269"/>
                    <a:pt x="1836" y="1336"/>
                    <a:pt x="1792" y="1285"/>
                  </a:cubicBezTo>
                  <a:cubicBezTo>
                    <a:pt x="1779" y="1270"/>
                    <a:pt x="1761" y="1257"/>
                    <a:pt x="1742" y="1249"/>
                  </a:cubicBezTo>
                  <a:close/>
                  <a:moveTo>
                    <a:pt x="327" y="989"/>
                  </a:moveTo>
                  <a:cubicBezTo>
                    <a:pt x="396" y="1091"/>
                    <a:pt x="527" y="1102"/>
                    <a:pt x="645" y="1100"/>
                  </a:cubicBezTo>
                  <a:cubicBezTo>
                    <a:pt x="608" y="1151"/>
                    <a:pt x="577" y="1208"/>
                    <a:pt x="557" y="1274"/>
                  </a:cubicBezTo>
                  <a:cubicBezTo>
                    <a:pt x="539" y="1338"/>
                    <a:pt x="636" y="1367"/>
                    <a:pt x="655" y="1303"/>
                  </a:cubicBezTo>
                  <a:cubicBezTo>
                    <a:pt x="666" y="1263"/>
                    <a:pt x="683" y="1229"/>
                    <a:pt x="700" y="1199"/>
                  </a:cubicBezTo>
                  <a:cubicBezTo>
                    <a:pt x="764" y="1094"/>
                    <a:pt x="877" y="979"/>
                    <a:pt x="1013" y="1049"/>
                  </a:cubicBezTo>
                  <a:cubicBezTo>
                    <a:pt x="1037" y="1061"/>
                    <a:pt x="1067" y="1052"/>
                    <a:pt x="1080" y="1029"/>
                  </a:cubicBezTo>
                  <a:cubicBezTo>
                    <a:pt x="1116" y="973"/>
                    <a:pt x="1153" y="940"/>
                    <a:pt x="1190" y="925"/>
                  </a:cubicBezTo>
                  <a:cubicBezTo>
                    <a:pt x="1225" y="911"/>
                    <a:pt x="1263" y="912"/>
                    <a:pt x="1303" y="924"/>
                  </a:cubicBezTo>
                  <a:cubicBezTo>
                    <a:pt x="1325" y="931"/>
                    <a:pt x="1350" y="921"/>
                    <a:pt x="1361" y="902"/>
                  </a:cubicBezTo>
                  <a:cubicBezTo>
                    <a:pt x="1418" y="812"/>
                    <a:pt x="1516" y="755"/>
                    <a:pt x="1612" y="717"/>
                  </a:cubicBezTo>
                  <a:cubicBezTo>
                    <a:pt x="1629" y="710"/>
                    <a:pt x="1641" y="695"/>
                    <a:pt x="1644" y="678"/>
                  </a:cubicBezTo>
                  <a:cubicBezTo>
                    <a:pt x="1647" y="660"/>
                    <a:pt x="1707" y="610"/>
                    <a:pt x="1731" y="582"/>
                  </a:cubicBezTo>
                  <a:cubicBezTo>
                    <a:pt x="1775" y="531"/>
                    <a:pt x="1825" y="477"/>
                    <a:pt x="1823" y="361"/>
                  </a:cubicBezTo>
                  <a:cubicBezTo>
                    <a:pt x="1918" y="389"/>
                    <a:pt x="2017" y="363"/>
                    <a:pt x="2117" y="291"/>
                  </a:cubicBezTo>
                  <a:cubicBezTo>
                    <a:pt x="2140" y="275"/>
                    <a:pt x="2145" y="243"/>
                    <a:pt x="2129" y="220"/>
                  </a:cubicBezTo>
                  <a:cubicBezTo>
                    <a:pt x="2113" y="197"/>
                    <a:pt x="2081" y="192"/>
                    <a:pt x="2058" y="209"/>
                  </a:cubicBezTo>
                  <a:cubicBezTo>
                    <a:pt x="1932" y="298"/>
                    <a:pt x="1833" y="289"/>
                    <a:pt x="1740" y="187"/>
                  </a:cubicBezTo>
                  <a:cubicBezTo>
                    <a:pt x="1694" y="137"/>
                    <a:pt x="1619" y="206"/>
                    <a:pt x="1665" y="255"/>
                  </a:cubicBezTo>
                  <a:cubicBezTo>
                    <a:pt x="1681" y="274"/>
                    <a:pt x="1698" y="290"/>
                    <a:pt x="1716" y="304"/>
                  </a:cubicBezTo>
                  <a:cubicBezTo>
                    <a:pt x="1735" y="423"/>
                    <a:pt x="1694" y="469"/>
                    <a:pt x="1660" y="509"/>
                  </a:cubicBezTo>
                  <a:cubicBezTo>
                    <a:pt x="1617" y="555"/>
                    <a:pt x="1617" y="555"/>
                    <a:pt x="1617" y="555"/>
                  </a:cubicBezTo>
                  <a:cubicBezTo>
                    <a:pt x="1590" y="580"/>
                    <a:pt x="1566" y="603"/>
                    <a:pt x="1553" y="633"/>
                  </a:cubicBezTo>
                  <a:cubicBezTo>
                    <a:pt x="1521" y="646"/>
                    <a:pt x="1490" y="661"/>
                    <a:pt x="1460" y="678"/>
                  </a:cubicBezTo>
                  <a:cubicBezTo>
                    <a:pt x="1415" y="563"/>
                    <a:pt x="1344" y="485"/>
                    <a:pt x="1194" y="491"/>
                  </a:cubicBezTo>
                  <a:cubicBezTo>
                    <a:pt x="1127" y="494"/>
                    <a:pt x="1131" y="595"/>
                    <a:pt x="1198" y="593"/>
                  </a:cubicBezTo>
                  <a:cubicBezTo>
                    <a:pt x="1308" y="588"/>
                    <a:pt x="1342" y="649"/>
                    <a:pt x="1373" y="738"/>
                  </a:cubicBezTo>
                  <a:cubicBezTo>
                    <a:pt x="1345" y="762"/>
                    <a:pt x="1320" y="788"/>
                    <a:pt x="1297" y="818"/>
                  </a:cubicBezTo>
                  <a:cubicBezTo>
                    <a:pt x="1184" y="796"/>
                    <a:pt x="1091" y="844"/>
                    <a:pt x="1018" y="941"/>
                  </a:cubicBezTo>
                  <a:cubicBezTo>
                    <a:pt x="969" y="924"/>
                    <a:pt x="922" y="923"/>
                    <a:pt x="879" y="931"/>
                  </a:cubicBezTo>
                  <a:cubicBezTo>
                    <a:pt x="907" y="867"/>
                    <a:pt x="924" y="800"/>
                    <a:pt x="915" y="737"/>
                  </a:cubicBezTo>
                  <a:cubicBezTo>
                    <a:pt x="905" y="671"/>
                    <a:pt x="804" y="685"/>
                    <a:pt x="814" y="752"/>
                  </a:cubicBezTo>
                  <a:cubicBezTo>
                    <a:pt x="824" y="827"/>
                    <a:pt x="773" y="924"/>
                    <a:pt x="733" y="995"/>
                  </a:cubicBezTo>
                  <a:cubicBezTo>
                    <a:pt x="634" y="1001"/>
                    <a:pt x="467" y="1014"/>
                    <a:pt x="411" y="932"/>
                  </a:cubicBezTo>
                  <a:cubicBezTo>
                    <a:pt x="373" y="877"/>
                    <a:pt x="289" y="934"/>
                    <a:pt x="327" y="989"/>
                  </a:cubicBezTo>
                  <a:close/>
                  <a:moveTo>
                    <a:pt x="108" y="914"/>
                  </a:moveTo>
                  <a:cubicBezTo>
                    <a:pt x="126" y="892"/>
                    <a:pt x="158" y="888"/>
                    <a:pt x="180" y="905"/>
                  </a:cubicBezTo>
                  <a:cubicBezTo>
                    <a:pt x="202" y="922"/>
                    <a:pt x="206" y="954"/>
                    <a:pt x="189" y="976"/>
                  </a:cubicBezTo>
                  <a:cubicBezTo>
                    <a:pt x="147" y="1031"/>
                    <a:pt x="217" y="1178"/>
                    <a:pt x="332" y="1123"/>
                  </a:cubicBezTo>
                  <a:cubicBezTo>
                    <a:pt x="392" y="1095"/>
                    <a:pt x="436" y="1186"/>
                    <a:pt x="375" y="1215"/>
                  </a:cubicBezTo>
                  <a:cubicBezTo>
                    <a:pt x="164" y="1315"/>
                    <a:pt x="0" y="1054"/>
                    <a:pt x="108" y="914"/>
                  </a:cubicBezTo>
                  <a:close/>
                  <a:moveTo>
                    <a:pt x="240" y="760"/>
                  </a:moveTo>
                  <a:cubicBezTo>
                    <a:pt x="210" y="828"/>
                    <a:pt x="76" y="774"/>
                    <a:pt x="184" y="664"/>
                  </a:cubicBezTo>
                  <a:cubicBezTo>
                    <a:pt x="266" y="581"/>
                    <a:pt x="423" y="563"/>
                    <a:pt x="511" y="649"/>
                  </a:cubicBezTo>
                  <a:cubicBezTo>
                    <a:pt x="559" y="696"/>
                    <a:pt x="487" y="768"/>
                    <a:pt x="440" y="721"/>
                  </a:cubicBezTo>
                  <a:cubicBezTo>
                    <a:pt x="387" y="668"/>
                    <a:pt x="267" y="698"/>
                    <a:pt x="240" y="760"/>
                  </a:cubicBezTo>
                  <a:close/>
                  <a:moveTo>
                    <a:pt x="968" y="441"/>
                  </a:moveTo>
                  <a:cubicBezTo>
                    <a:pt x="959" y="457"/>
                    <a:pt x="953" y="475"/>
                    <a:pt x="947" y="496"/>
                  </a:cubicBezTo>
                  <a:cubicBezTo>
                    <a:pt x="929" y="561"/>
                    <a:pt x="1027" y="588"/>
                    <a:pt x="1045" y="523"/>
                  </a:cubicBezTo>
                  <a:cubicBezTo>
                    <a:pt x="1068" y="441"/>
                    <a:pt x="1137" y="403"/>
                    <a:pt x="1191" y="373"/>
                  </a:cubicBezTo>
                  <a:cubicBezTo>
                    <a:pt x="1247" y="342"/>
                    <a:pt x="1304" y="334"/>
                    <a:pt x="1360" y="363"/>
                  </a:cubicBezTo>
                  <a:cubicBezTo>
                    <a:pt x="1401" y="383"/>
                    <a:pt x="1446" y="343"/>
                    <a:pt x="1431" y="300"/>
                  </a:cubicBezTo>
                  <a:cubicBezTo>
                    <a:pt x="1406" y="232"/>
                    <a:pt x="1446" y="168"/>
                    <a:pt x="1490" y="118"/>
                  </a:cubicBezTo>
                  <a:cubicBezTo>
                    <a:pt x="1535" y="68"/>
                    <a:pt x="1459" y="0"/>
                    <a:pt x="1414" y="51"/>
                  </a:cubicBezTo>
                  <a:cubicBezTo>
                    <a:pt x="1366" y="105"/>
                    <a:pt x="1326" y="171"/>
                    <a:pt x="1322" y="246"/>
                  </a:cubicBezTo>
                  <a:cubicBezTo>
                    <a:pt x="1270" y="239"/>
                    <a:pt x="1217" y="249"/>
                    <a:pt x="1168" y="271"/>
                  </a:cubicBezTo>
                  <a:cubicBezTo>
                    <a:pt x="1137" y="190"/>
                    <a:pt x="1071" y="137"/>
                    <a:pt x="982" y="107"/>
                  </a:cubicBezTo>
                  <a:cubicBezTo>
                    <a:pt x="919" y="85"/>
                    <a:pt x="886" y="181"/>
                    <a:pt x="950" y="203"/>
                  </a:cubicBezTo>
                  <a:cubicBezTo>
                    <a:pt x="1015" y="225"/>
                    <a:pt x="1060" y="260"/>
                    <a:pt x="1078" y="322"/>
                  </a:cubicBezTo>
                  <a:cubicBezTo>
                    <a:pt x="1062" y="333"/>
                    <a:pt x="1046" y="345"/>
                    <a:pt x="1030" y="360"/>
                  </a:cubicBezTo>
                  <a:cubicBezTo>
                    <a:pt x="852" y="229"/>
                    <a:pt x="506" y="449"/>
                    <a:pt x="617" y="687"/>
                  </a:cubicBezTo>
                  <a:cubicBezTo>
                    <a:pt x="645" y="747"/>
                    <a:pt x="737" y="704"/>
                    <a:pt x="709" y="644"/>
                  </a:cubicBezTo>
                  <a:cubicBezTo>
                    <a:pt x="644" y="507"/>
                    <a:pt x="868" y="372"/>
                    <a:pt x="968" y="441"/>
                  </a:cubicBezTo>
                  <a:close/>
                  <a:moveTo>
                    <a:pt x="2057" y="1700"/>
                  </a:moveTo>
                  <a:cubicBezTo>
                    <a:pt x="2040" y="1723"/>
                    <a:pt x="2007" y="1727"/>
                    <a:pt x="1985" y="1710"/>
                  </a:cubicBezTo>
                  <a:cubicBezTo>
                    <a:pt x="1921" y="1660"/>
                    <a:pt x="2021" y="1557"/>
                    <a:pt x="2139" y="1576"/>
                  </a:cubicBezTo>
                  <a:cubicBezTo>
                    <a:pt x="2152" y="1578"/>
                    <a:pt x="2165" y="1581"/>
                    <a:pt x="2179" y="1586"/>
                  </a:cubicBezTo>
                  <a:cubicBezTo>
                    <a:pt x="2265" y="1475"/>
                    <a:pt x="2438" y="1431"/>
                    <a:pt x="2536" y="1531"/>
                  </a:cubicBezTo>
                  <a:cubicBezTo>
                    <a:pt x="2583" y="1579"/>
                    <a:pt x="2511" y="1650"/>
                    <a:pt x="2464" y="1603"/>
                  </a:cubicBezTo>
                  <a:cubicBezTo>
                    <a:pt x="2413" y="1551"/>
                    <a:pt x="2315" y="1585"/>
                    <a:pt x="2265" y="1641"/>
                  </a:cubicBezTo>
                  <a:cubicBezTo>
                    <a:pt x="2363" y="1739"/>
                    <a:pt x="2308" y="1874"/>
                    <a:pt x="2236" y="1840"/>
                  </a:cubicBezTo>
                  <a:cubicBezTo>
                    <a:pt x="2211" y="1828"/>
                    <a:pt x="2200" y="1797"/>
                    <a:pt x="2212" y="1772"/>
                  </a:cubicBezTo>
                  <a:cubicBezTo>
                    <a:pt x="2238" y="1719"/>
                    <a:pt x="2110" y="1632"/>
                    <a:pt x="2057" y="1700"/>
                  </a:cubicBezTo>
                  <a:close/>
                  <a:moveTo>
                    <a:pt x="2057" y="1700"/>
                  </a:moveTo>
                  <a:cubicBezTo>
                    <a:pt x="2057" y="1700"/>
                    <a:pt x="2057" y="1700"/>
                    <a:pt x="2057" y="170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5001"/>
                </a:solidFill>
              </a:endParaRPr>
            </a:p>
          </p:txBody>
        </p:sp>
      </p:grpSp>
      <p:grpSp>
        <p:nvGrpSpPr>
          <p:cNvPr id="275" name="组合 274"/>
          <p:cNvGrpSpPr/>
          <p:nvPr/>
        </p:nvGrpSpPr>
        <p:grpSpPr>
          <a:xfrm>
            <a:off x="4536567" y="3839503"/>
            <a:ext cx="5600854" cy="584775"/>
            <a:chOff x="4536567" y="3382083"/>
            <a:chExt cx="5600854" cy="584775"/>
          </a:xfrm>
        </p:grpSpPr>
        <p:grpSp>
          <p:nvGrpSpPr>
            <p:cNvPr id="245" name="Group 19"/>
            <p:cNvGrpSpPr>
              <a:grpSpLocks noChangeAspect="1"/>
            </p:cNvGrpSpPr>
            <p:nvPr/>
          </p:nvGrpSpPr>
          <p:grpSpPr bwMode="auto">
            <a:xfrm>
              <a:off x="4536567" y="3382083"/>
              <a:ext cx="584775" cy="584775"/>
              <a:chOff x="3368" y="2493"/>
              <a:chExt cx="1180" cy="1180"/>
            </a:xfrm>
            <a:solidFill>
              <a:srgbClr val="2F6F2F"/>
            </a:solidFill>
          </p:grpSpPr>
          <p:sp>
            <p:nvSpPr>
              <p:cNvPr id="247" name="Freeform 20"/>
              <p:cNvSpPr>
                <a:spLocks noEditPoints="1"/>
              </p:cNvSpPr>
              <p:nvPr/>
            </p:nvSpPr>
            <p:spPr bwMode="auto">
              <a:xfrm>
                <a:off x="3368" y="2493"/>
                <a:ext cx="1168" cy="1180"/>
              </a:xfrm>
              <a:custGeom>
                <a:avLst/>
                <a:gdLst>
                  <a:gd name="T0" fmla="*/ 0 w 3227"/>
                  <a:gd name="T1" fmla="*/ 2232 h 3260"/>
                  <a:gd name="T2" fmla="*/ 1028 w 3227"/>
                  <a:gd name="T3" fmla="*/ 1889 h 3260"/>
                  <a:gd name="T4" fmla="*/ 1371 w 3227"/>
                  <a:gd name="T5" fmla="*/ 2917 h 3260"/>
                  <a:gd name="T6" fmla="*/ 343 w 3227"/>
                  <a:gd name="T7" fmla="*/ 3260 h 3260"/>
                  <a:gd name="T8" fmla="*/ 0 w 3227"/>
                  <a:gd name="T9" fmla="*/ 2917 h 3260"/>
                  <a:gd name="T10" fmla="*/ 1114 w 3227"/>
                  <a:gd name="T11" fmla="*/ 2232 h 3260"/>
                  <a:gd name="T12" fmla="*/ 1028 w 3227"/>
                  <a:gd name="T13" fmla="*/ 2146 h 3260"/>
                  <a:gd name="T14" fmla="*/ 282 w 3227"/>
                  <a:gd name="T15" fmla="*/ 2171 h 3260"/>
                  <a:gd name="T16" fmla="*/ 257 w 3227"/>
                  <a:gd name="T17" fmla="*/ 2917 h 3260"/>
                  <a:gd name="T18" fmla="*/ 1028 w 3227"/>
                  <a:gd name="T19" fmla="*/ 3003 h 3260"/>
                  <a:gd name="T20" fmla="*/ 1114 w 3227"/>
                  <a:gd name="T21" fmla="*/ 2917 h 3260"/>
                  <a:gd name="T22" fmla="*/ 2057 w 3227"/>
                  <a:gd name="T23" fmla="*/ 3003 h 3260"/>
                  <a:gd name="T24" fmla="*/ 1971 w 3227"/>
                  <a:gd name="T25" fmla="*/ 2917 h 3260"/>
                  <a:gd name="T26" fmla="*/ 2057 w 3227"/>
                  <a:gd name="T27" fmla="*/ 2146 h 3260"/>
                  <a:gd name="T28" fmla="*/ 2828 w 3227"/>
                  <a:gd name="T29" fmla="*/ 2232 h 3260"/>
                  <a:gd name="T30" fmla="*/ 2803 w 3227"/>
                  <a:gd name="T31" fmla="*/ 2978 h 3260"/>
                  <a:gd name="T32" fmla="*/ 2057 w 3227"/>
                  <a:gd name="T33" fmla="*/ 3260 h 3260"/>
                  <a:gd name="T34" fmla="*/ 3085 w 3227"/>
                  <a:gd name="T35" fmla="*/ 2917 h 3260"/>
                  <a:gd name="T36" fmla="*/ 2742 w 3227"/>
                  <a:gd name="T37" fmla="*/ 1889 h 3260"/>
                  <a:gd name="T38" fmla="*/ 1714 w 3227"/>
                  <a:gd name="T39" fmla="*/ 2232 h 3260"/>
                  <a:gd name="T40" fmla="*/ 2057 w 3227"/>
                  <a:gd name="T41" fmla="*/ 3260 h 3260"/>
                  <a:gd name="T42" fmla="*/ 343 w 3227"/>
                  <a:gd name="T43" fmla="*/ 1290 h 3260"/>
                  <a:gd name="T44" fmla="*/ 257 w 3227"/>
                  <a:gd name="T45" fmla="*/ 1204 h 3260"/>
                  <a:gd name="T46" fmla="*/ 343 w 3227"/>
                  <a:gd name="T47" fmla="*/ 433 h 3260"/>
                  <a:gd name="T48" fmla="*/ 1114 w 3227"/>
                  <a:gd name="T49" fmla="*/ 518 h 3260"/>
                  <a:gd name="T50" fmla="*/ 1089 w 3227"/>
                  <a:gd name="T51" fmla="*/ 1264 h 3260"/>
                  <a:gd name="T52" fmla="*/ 1028 w 3227"/>
                  <a:gd name="T53" fmla="*/ 1290 h 3260"/>
                  <a:gd name="T54" fmla="*/ 1028 w 3227"/>
                  <a:gd name="T55" fmla="*/ 1546 h 3260"/>
                  <a:gd name="T56" fmla="*/ 1371 w 3227"/>
                  <a:gd name="T57" fmla="*/ 518 h 3260"/>
                  <a:gd name="T58" fmla="*/ 343 w 3227"/>
                  <a:gd name="T59" fmla="*/ 175 h 3260"/>
                  <a:gd name="T60" fmla="*/ 0 w 3227"/>
                  <a:gd name="T61" fmla="*/ 1204 h 3260"/>
                  <a:gd name="T62" fmla="*/ 343 w 3227"/>
                  <a:gd name="T63" fmla="*/ 1546 h 3260"/>
                  <a:gd name="T64" fmla="*/ 2460 w 3227"/>
                  <a:gd name="T65" fmla="*/ 1406 h 3260"/>
                  <a:gd name="T66" fmla="*/ 1854 w 3227"/>
                  <a:gd name="T67" fmla="*/ 921 h 3260"/>
                  <a:gd name="T68" fmla="*/ 2339 w 3227"/>
                  <a:gd name="T69" fmla="*/ 315 h 3260"/>
                  <a:gd name="T70" fmla="*/ 2460 w 3227"/>
                  <a:gd name="T71" fmla="*/ 315 h 3260"/>
                  <a:gd name="T72" fmla="*/ 2945 w 3227"/>
                  <a:gd name="T73" fmla="*/ 921 h 3260"/>
                  <a:gd name="T74" fmla="*/ 3126 w 3227"/>
                  <a:gd name="T75" fmla="*/ 1103 h 3260"/>
                  <a:gd name="T76" fmla="*/ 3126 w 3227"/>
                  <a:gd name="T77" fmla="*/ 618 h 3260"/>
                  <a:gd name="T78" fmla="*/ 2157 w 3227"/>
                  <a:gd name="T79" fmla="*/ 134 h 3260"/>
                  <a:gd name="T80" fmla="*/ 1672 w 3227"/>
                  <a:gd name="T81" fmla="*/ 1103 h 3260"/>
                  <a:gd name="T82" fmla="*/ 2399 w 3227"/>
                  <a:gd name="T83" fmla="*/ 1688 h 3260"/>
                  <a:gd name="T84" fmla="*/ 2642 w 3227"/>
                  <a:gd name="T85" fmla="*/ 1588 h 3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27" h="3260">
                    <a:moveTo>
                      <a:pt x="0" y="2917"/>
                    </a:moveTo>
                    <a:cubicBezTo>
                      <a:pt x="0" y="2232"/>
                      <a:pt x="0" y="2232"/>
                      <a:pt x="0" y="2232"/>
                    </a:cubicBezTo>
                    <a:cubicBezTo>
                      <a:pt x="0" y="2042"/>
                      <a:pt x="154" y="1889"/>
                      <a:pt x="343" y="1889"/>
                    </a:cubicBezTo>
                    <a:cubicBezTo>
                      <a:pt x="1028" y="1889"/>
                      <a:pt x="1028" y="1889"/>
                      <a:pt x="1028" y="1889"/>
                    </a:cubicBezTo>
                    <a:cubicBezTo>
                      <a:pt x="1218" y="1889"/>
                      <a:pt x="1371" y="2042"/>
                      <a:pt x="1371" y="2232"/>
                    </a:cubicBezTo>
                    <a:cubicBezTo>
                      <a:pt x="1371" y="2917"/>
                      <a:pt x="1371" y="2917"/>
                      <a:pt x="1371" y="2917"/>
                    </a:cubicBezTo>
                    <a:cubicBezTo>
                      <a:pt x="1371" y="3106"/>
                      <a:pt x="1218" y="3260"/>
                      <a:pt x="1028" y="3260"/>
                    </a:cubicBezTo>
                    <a:cubicBezTo>
                      <a:pt x="343" y="3260"/>
                      <a:pt x="343" y="3260"/>
                      <a:pt x="343" y="3260"/>
                    </a:cubicBezTo>
                    <a:cubicBezTo>
                      <a:pt x="252" y="3260"/>
                      <a:pt x="165" y="3224"/>
                      <a:pt x="100" y="3160"/>
                    </a:cubicBezTo>
                    <a:cubicBezTo>
                      <a:pt x="36" y="3095"/>
                      <a:pt x="0" y="3008"/>
                      <a:pt x="0" y="2917"/>
                    </a:cubicBezTo>
                    <a:close/>
                    <a:moveTo>
                      <a:pt x="1114" y="2917"/>
                    </a:moveTo>
                    <a:cubicBezTo>
                      <a:pt x="1114" y="2232"/>
                      <a:pt x="1114" y="2232"/>
                      <a:pt x="1114" y="2232"/>
                    </a:cubicBezTo>
                    <a:cubicBezTo>
                      <a:pt x="1114" y="2209"/>
                      <a:pt x="1105" y="2187"/>
                      <a:pt x="1089" y="2171"/>
                    </a:cubicBezTo>
                    <a:cubicBezTo>
                      <a:pt x="1073" y="2155"/>
                      <a:pt x="1051" y="2146"/>
                      <a:pt x="1028" y="2146"/>
                    </a:cubicBezTo>
                    <a:cubicBezTo>
                      <a:pt x="343" y="2146"/>
                      <a:pt x="343" y="2146"/>
                      <a:pt x="343" y="2146"/>
                    </a:cubicBezTo>
                    <a:cubicBezTo>
                      <a:pt x="320" y="2146"/>
                      <a:pt x="298" y="2155"/>
                      <a:pt x="282" y="2171"/>
                    </a:cubicBezTo>
                    <a:cubicBezTo>
                      <a:pt x="266" y="2187"/>
                      <a:pt x="257" y="2209"/>
                      <a:pt x="257" y="2232"/>
                    </a:cubicBezTo>
                    <a:cubicBezTo>
                      <a:pt x="257" y="2917"/>
                      <a:pt x="257" y="2917"/>
                      <a:pt x="257" y="2917"/>
                    </a:cubicBezTo>
                    <a:cubicBezTo>
                      <a:pt x="257" y="2964"/>
                      <a:pt x="296" y="3003"/>
                      <a:pt x="343" y="3003"/>
                    </a:cubicBezTo>
                    <a:cubicBezTo>
                      <a:pt x="1028" y="3003"/>
                      <a:pt x="1028" y="3003"/>
                      <a:pt x="1028" y="3003"/>
                    </a:cubicBezTo>
                    <a:cubicBezTo>
                      <a:pt x="1051" y="3003"/>
                      <a:pt x="1073" y="2994"/>
                      <a:pt x="1089" y="2978"/>
                    </a:cubicBezTo>
                    <a:cubicBezTo>
                      <a:pt x="1105" y="2962"/>
                      <a:pt x="1114" y="2940"/>
                      <a:pt x="1114" y="2917"/>
                    </a:cubicBezTo>
                    <a:close/>
                    <a:moveTo>
                      <a:pt x="2742" y="3003"/>
                    </a:moveTo>
                    <a:cubicBezTo>
                      <a:pt x="2057" y="3003"/>
                      <a:pt x="2057" y="3003"/>
                      <a:pt x="2057" y="3003"/>
                    </a:cubicBezTo>
                    <a:cubicBezTo>
                      <a:pt x="2034" y="3003"/>
                      <a:pt x="2012" y="2994"/>
                      <a:pt x="1996" y="2978"/>
                    </a:cubicBezTo>
                    <a:cubicBezTo>
                      <a:pt x="1980" y="2962"/>
                      <a:pt x="1971" y="2940"/>
                      <a:pt x="1971" y="2917"/>
                    </a:cubicBezTo>
                    <a:cubicBezTo>
                      <a:pt x="1971" y="2232"/>
                      <a:pt x="1971" y="2232"/>
                      <a:pt x="1971" y="2232"/>
                    </a:cubicBezTo>
                    <a:cubicBezTo>
                      <a:pt x="1971" y="2184"/>
                      <a:pt x="2009" y="2146"/>
                      <a:pt x="2057" y="2146"/>
                    </a:cubicBezTo>
                    <a:cubicBezTo>
                      <a:pt x="2742" y="2146"/>
                      <a:pt x="2742" y="2146"/>
                      <a:pt x="2742" y="2146"/>
                    </a:cubicBezTo>
                    <a:cubicBezTo>
                      <a:pt x="2789" y="2146"/>
                      <a:pt x="2828" y="2184"/>
                      <a:pt x="2828" y="2232"/>
                    </a:cubicBezTo>
                    <a:cubicBezTo>
                      <a:pt x="2828" y="2917"/>
                      <a:pt x="2828" y="2917"/>
                      <a:pt x="2828" y="2917"/>
                    </a:cubicBezTo>
                    <a:cubicBezTo>
                      <a:pt x="2828" y="2940"/>
                      <a:pt x="2819" y="2962"/>
                      <a:pt x="2803" y="2978"/>
                    </a:cubicBezTo>
                    <a:cubicBezTo>
                      <a:pt x="2786" y="2994"/>
                      <a:pt x="2765" y="3003"/>
                      <a:pt x="2742" y="3003"/>
                    </a:cubicBezTo>
                    <a:close/>
                    <a:moveTo>
                      <a:pt x="2057" y="3260"/>
                    </a:moveTo>
                    <a:cubicBezTo>
                      <a:pt x="2742" y="3260"/>
                      <a:pt x="2742" y="3260"/>
                      <a:pt x="2742" y="3260"/>
                    </a:cubicBezTo>
                    <a:cubicBezTo>
                      <a:pt x="2931" y="3260"/>
                      <a:pt x="3085" y="3106"/>
                      <a:pt x="3085" y="2917"/>
                    </a:cubicBezTo>
                    <a:cubicBezTo>
                      <a:pt x="3085" y="2232"/>
                      <a:pt x="3085" y="2232"/>
                      <a:pt x="3085" y="2232"/>
                    </a:cubicBezTo>
                    <a:cubicBezTo>
                      <a:pt x="3085" y="2042"/>
                      <a:pt x="2931" y="1889"/>
                      <a:pt x="2742" y="1889"/>
                    </a:cubicBezTo>
                    <a:cubicBezTo>
                      <a:pt x="2057" y="1889"/>
                      <a:pt x="2057" y="1889"/>
                      <a:pt x="2057" y="1889"/>
                    </a:cubicBezTo>
                    <a:cubicBezTo>
                      <a:pt x="1867" y="1889"/>
                      <a:pt x="1714" y="2042"/>
                      <a:pt x="1714" y="2232"/>
                    </a:cubicBezTo>
                    <a:cubicBezTo>
                      <a:pt x="1714" y="2917"/>
                      <a:pt x="1714" y="2917"/>
                      <a:pt x="1714" y="2917"/>
                    </a:cubicBezTo>
                    <a:cubicBezTo>
                      <a:pt x="1714" y="3106"/>
                      <a:pt x="1867" y="3260"/>
                      <a:pt x="2057" y="3260"/>
                    </a:cubicBezTo>
                    <a:close/>
                    <a:moveTo>
                      <a:pt x="1028" y="1290"/>
                    </a:moveTo>
                    <a:cubicBezTo>
                      <a:pt x="343" y="1290"/>
                      <a:pt x="343" y="1290"/>
                      <a:pt x="343" y="1290"/>
                    </a:cubicBezTo>
                    <a:cubicBezTo>
                      <a:pt x="320" y="1290"/>
                      <a:pt x="298" y="1281"/>
                      <a:pt x="282" y="1265"/>
                    </a:cubicBezTo>
                    <a:cubicBezTo>
                      <a:pt x="266" y="1248"/>
                      <a:pt x="257" y="1227"/>
                      <a:pt x="257" y="1204"/>
                    </a:cubicBezTo>
                    <a:cubicBezTo>
                      <a:pt x="257" y="518"/>
                      <a:pt x="257" y="518"/>
                      <a:pt x="257" y="518"/>
                    </a:cubicBezTo>
                    <a:cubicBezTo>
                      <a:pt x="257" y="471"/>
                      <a:pt x="296" y="433"/>
                      <a:pt x="343" y="433"/>
                    </a:cubicBezTo>
                    <a:cubicBezTo>
                      <a:pt x="1028" y="433"/>
                      <a:pt x="1028" y="433"/>
                      <a:pt x="1028" y="433"/>
                    </a:cubicBezTo>
                    <a:cubicBezTo>
                      <a:pt x="1076" y="433"/>
                      <a:pt x="1114" y="471"/>
                      <a:pt x="1114" y="518"/>
                    </a:cubicBezTo>
                    <a:cubicBezTo>
                      <a:pt x="1114" y="1204"/>
                      <a:pt x="1114" y="1204"/>
                      <a:pt x="1114" y="1204"/>
                    </a:cubicBezTo>
                    <a:cubicBezTo>
                      <a:pt x="1114" y="1226"/>
                      <a:pt x="1105" y="1248"/>
                      <a:pt x="1089" y="1264"/>
                    </a:cubicBezTo>
                    <a:cubicBezTo>
                      <a:pt x="1073" y="1280"/>
                      <a:pt x="1051" y="1289"/>
                      <a:pt x="1028" y="1289"/>
                    </a:cubicBezTo>
                    <a:lnTo>
                      <a:pt x="1028" y="1290"/>
                    </a:lnTo>
                    <a:close/>
                    <a:moveTo>
                      <a:pt x="343" y="1546"/>
                    </a:moveTo>
                    <a:cubicBezTo>
                      <a:pt x="1028" y="1546"/>
                      <a:pt x="1028" y="1546"/>
                      <a:pt x="1028" y="1546"/>
                    </a:cubicBezTo>
                    <a:cubicBezTo>
                      <a:pt x="1218" y="1546"/>
                      <a:pt x="1371" y="1393"/>
                      <a:pt x="1371" y="1203"/>
                    </a:cubicBezTo>
                    <a:cubicBezTo>
                      <a:pt x="1371" y="518"/>
                      <a:pt x="1371" y="518"/>
                      <a:pt x="1371" y="518"/>
                    </a:cubicBezTo>
                    <a:cubicBezTo>
                      <a:pt x="1371" y="329"/>
                      <a:pt x="1218" y="175"/>
                      <a:pt x="1028" y="175"/>
                    </a:cubicBezTo>
                    <a:cubicBezTo>
                      <a:pt x="343" y="175"/>
                      <a:pt x="343" y="175"/>
                      <a:pt x="343" y="175"/>
                    </a:cubicBezTo>
                    <a:cubicBezTo>
                      <a:pt x="154" y="175"/>
                      <a:pt x="0" y="329"/>
                      <a:pt x="0" y="518"/>
                    </a:cubicBezTo>
                    <a:cubicBezTo>
                      <a:pt x="0" y="1204"/>
                      <a:pt x="0" y="1204"/>
                      <a:pt x="0" y="1204"/>
                    </a:cubicBezTo>
                    <a:cubicBezTo>
                      <a:pt x="0" y="1393"/>
                      <a:pt x="154" y="1547"/>
                      <a:pt x="343" y="1547"/>
                    </a:cubicBezTo>
                    <a:lnTo>
                      <a:pt x="343" y="1546"/>
                    </a:lnTo>
                    <a:close/>
                    <a:moveTo>
                      <a:pt x="2945" y="921"/>
                    </a:moveTo>
                    <a:cubicBezTo>
                      <a:pt x="2460" y="1406"/>
                      <a:pt x="2460" y="1406"/>
                      <a:pt x="2460" y="1406"/>
                    </a:cubicBezTo>
                    <a:cubicBezTo>
                      <a:pt x="2426" y="1439"/>
                      <a:pt x="2372" y="1439"/>
                      <a:pt x="2339" y="1406"/>
                    </a:cubicBezTo>
                    <a:cubicBezTo>
                      <a:pt x="1854" y="921"/>
                      <a:pt x="1854" y="921"/>
                      <a:pt x="1854" y="921"/>
                    </a:cubicBezTo>
                    <a:cubicBezTo>
                      <a:pt x="1821" y="888"/>
                      <a:pt x="1821" y="833"/>
                      <a:pt x="1854" y="800"/>
                    </a:cubicBezTo>
                    <a:cubicBezTo>
                      <a:pt x="2339" y="315"/>
                      <a:pt x="2339" y="315"/>
                      <a:pt x="2339" y="315"/>
                    </a:cubicBezTo>
                    <a:cubicBezTo>
                      <a:pt x="2355" y="299"/>
                      <a:pt x="2376" y="290"/>
                      <a:pt x="2399" y="290"/>
                    </a:cubicBezTo>
                    <a:cubicBezTo>
                      <a:pt x="2422" y="290"/>
                      <a:pt x="2444" y="299"/>
                      <a:pt x="2460" y="315"/>
                    </a:cubicBezTo>
                    <a:cubicBezTo>
                      <a:pt x="2945" y="800"/>
                      <a:pt x="2945" y="800"/>
                      <a:pt x="2945" y="800"/>
                    </a:cubicBezTo>
                    <a:cubicBezTo>
                      <a:pt x="2978" y="834"/>
                      <a:pt x="2978" y="888"/>
                      <a:pt x="2945" y="921"/>
                    </a:cubicBezTo>
                    <a:close/>
                    <a:moveTo>
                      <a:pt x="2642" y="1588"/>
                    </a:moveTo>
                    <a:cubicBezTo>
                      <a:pt x="3126" y="1103"/>
                      <a:pt x="3126" y="1103"/>
                      <a:pt x="3126" y="1103"/>
                    </a:cubicBezTo>
                    <a:cubicBezTo>
                      <a:pt x="3191" y="1039"/>
                      <a:pt x="3227" y="952"/>
                      <a:pt x="3227" y="861"/>
                    </a:cubicBezTo>
                    <a:cubicBezTo>
                      <a:pt x="3227" y="770"/>
                      <a:pt x="3191" y="683"/>
                      <a:pt x="3126" y="618"/>
                    </a:cubicBezTo>
                    <a:cubicBezTo>
                      <a:pt x="2641" y="134"/>
                      <a:pt x="2641" y="134"/>
                      <a:pt x="2641" y="134"/>
                    </a:cubicBezTo>
                    <a:cubicBezTo>
                      <a:pt x="2507" y="0"/>
                      <a:pt x="2290" y="0"/>
                      <a:pt x="2157" y="134"/>
                    </a:cubicBezTo>
                    <a:cubicBezTo>
                      <a:pt x="1672" y="619"/>
                      <a:pt x="1672" y="619"/>
                      <a:pt x="1672" y="619"/>
                    </a:cubicBezTo>
                    <a:cubicBezTo>
                      <a:pt x="1539" y="753"/>
                      <a:pt x="1539" y="970"/>
                      <a:pt x="1672" y="1103"/>
                    </a:cubicBezTo>
                    <a:cubicBezTo>
                      <a:pt x="2157" y="1588"/>
                      <a:pt x="2157" y="1588"/>
                      <a:pt x="2157" y="1588"/>
                    </a:cubicBezTo>
                    <a:cubicBezTo>
                      <a:pt x="2221" y="1652"/>
                      <a:pt x="2308" y="1688"/>
                      <a:pt x="2399" y="1688"/>
                    </a:cubicBezTo>
                    <a:cubicBezTo>
                      <a:pt x="2490" y="1688"/>
                      <a:pt x="2577" y="1652"/>
                      <a:pt x="2642" y="1588"/>
                    </a:cubicBezTo>
                    <a:close/>
                    <a:moveTo>
                      <a:pt x="2642" y="1588"/>
                    </a:moveTo>
                    <a:cubicBezTo>
                      <a:pt x="2642" y="1588"/>
                      <a:pt x="2642" y="1588"/>
                      <a:pt x="2642" y="15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21"/>
              <p:cNvSpPr>
                <a:spLocks noEditPoints="1"/>
              </p:cNvSpPr>
              <p:nvPr/>
            </p:nvSpPr>
            <p:spPr bwMode="auto">
              <a:xfrm>
                <a:off x="3937" y="2506"/>
                <a:ext cx="611" cy="598"/>
              </a:xfrm>
              <a:custGeom>
                <a:avLst/>
                <a:gdLst>
                  <a:gd name="T0" fmla="*/ 1070 w 1688"/>
                  <a:gd name="T1" fmla="*/ 1554 h 1654"/>
                  <a:gd name="T2" fmla="*/ 827 w 1688"/>
                  <a:gd name="T3" fmla="*/ 1654 h 1654"/>
                  <a:gd name="T4" fmla="*/ 585 w 1688"/>
                  <a:gd name="T5" fmla="*/ 1554 h 1654"/>
                  <a:gd name="T6" fmla="*/ 100 w 1688"/>
                  <a:gd name="T7" fmla="*/ 1069 h 1654"/>
                  <a:gd name="T8" fmla="*/ 0 w 1688"/>
                  <a:gd name="T9" fmla="*/ 827 h 1654"/>
                  <a:gd name="T10" fmla="*/ 100 w 1688"/>
                  <a:gd name="T11" fmla="*/ 585 h 1654"/>
                  <a:gd name="T12" fmla="*/ 585 w 1688"/>
                  <a:gd name="T13" fmla="*/ 100 h 1654"/>
                  <a:gd name="T14" fmla="*/ 827 w 1688"/>
                  <a:gd name="T15" fmla="*/ 0 h 1654"/>
                  <a:gd name="T16" fmla="*/ 1070 w 1688"/>
                  <a:gd name="T17" fmla="*/ 100 h 1654"/>
                  <a:gd name="T18" fmla="*/ 1554 w 1688"/>
                  <a:gd name="T19" fmla="*/ 585 h 1654"/>
                  <a:gd name="T20" fmla="*/ 1554 w 1688"/>
                  <a:gd name="T21" fmla="*/ 1069 h 1654"/>
                  <a:gd name="T22" fmla="*/ 1069 w 1688"/>
                  <a:gd name="T23" fmla="*/ 1554 h 1654"/>
                  <a:gd name="T24" fmla="*/ 1070 w 1688"/>
                  <a:gd name="T25" fmla="*/ 1554 h 1654"/>
                  <a:gd name="T26" fmla="*/ 888 w 1688"/>
                  <a:gd name="T27" fmla="*/ 1372 h 1654"/>
                  <a:gd name="T28" fmla="*/ 1373 w 1688"/>
                  <a:gd name="T29" fmla="*/ 887 h 1654"/>
                  <a:gd name="T30" fmla="*/ 1373 w 1688"/>
                  <a:gd name="T31" fmla="*/ 766 h 1654"/>
                  <a:gd name="T32" fmla="*/ 888 w 1688"/>
                  <a:gd name="T33" fmla="*/ 282 h 1654"/>
                  <a:gd name="T34" fmla="*/ 767 w 1688"/>
                  <a:gd name="T35" fmla="*/ 282 h 1654"/>
                  <a:gd name="T36" fmla="*/ 282 w 1688"/>
                  <a:gd name="T37" fmla="*/ 766 h 1654"/>
                  <a:gd name="T38" fmla="*/ 282 w 1688"/>
                  <a:gd name="T39" fmla="*/ 887 h 1654"/>
                  <a:gd name="T40" fmla="*/ 767 w 1688"/>
                  <a:gd name="T41" fmla="*/ 1372 h 1654"/>
                  <a:gd name="T42" fmla="*/ 827 w 1688"/>
                  <a:gd name="T43" fmla="*/ 1397 h 1654"/>
                  <a:gd name="T44" fmla="*/ 888 w 1688"/>
                  <a:gd name="T45" fmla="*/ 1372 h 1654"/>
                  <a:gd name="T46" fmla="*/ 888 w 1688"/>
                  <a:gd name="T47" fmla="*/ 1372 h 1654"/>
                  <a:gd name="T48" fmla="*/ 888 w 1688"/>
                  <a:gd name="T49" fmla="*/ 1372 h 1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8" h="1654">
                    <a:moveTo>
                      <a:pt x="1070" y="1554"/>
                    </a:moveTo>
                    <a:cubicBezTo>
                      <a:pt x="1005" y="1618"/>
                      <a:pt x="918" y="1654"/>
                      <a:pt x="827" y="1654"/>
                    </a:cubicBezTo>
                    <a:cubicBezTo>
                      <a:pt x="736" y="1654"/>
                      <a:pt x="649" y="1618"/>
                      <a:pt x="585" y="1554"/>
                    </a:cubicBezTo>
                    <a:cubicBezTo>
                      <a:pt x="100" y="1069"/>
                      <a:pt x="100" y="1069"/>
                      <a:pt x="100" y="1069"/>
                    </a:cubicBezTo>
                    <a:cubicBezTo>
                      <a:pt x="36" y="1005"/>
                      <a:pt x="0" y="918"/>
                      <a:pt x="0" y="827"/>
                    </a:cubicBezTo>
                    <a:cubicBezTo>
                      <a:pt x="0" y="736"/>
                      <a:pt x="36" y="649"/>
                      <a:pt x="100" y="585"/>
                    </a:cubicBezTo>
                    <a:cubicBezTo>
                      <a:pt x="585" y="100"/>
                      <a:pt x="585" y="100"/>
                      <a:pt x="585" y="100"/>
                    </a:cubicBezTo>
                    <a:cubicBezTo>
                      <a:pt x="649" y="36"/>
                      <a:pt x="736" y="0"/>
                      <a:pt x="827" y="0"/>
                    </a:cubicBezTo>
                    <a:cubicBezTo>
                      <a:pt x="918" y="0"/>
                      <a:pt x="1005" y="36"/>
                      <a:pt x="1070" y="100"/>
                    </a:cubicBezTo>
                    <a:cubicBezTo>
                      <a:pt x="1554" y="585"/>
                      <a:pt x="1554" y="585"/>
                      <a:pt x="1554" y="585"/>
                    </a:cubicBezTo>
                    <a:cubicBezTo>
                      <a:pt x="1688" y="719"/>
                      <a:pt x="1688" y="936"/>
                      <a:pt x="1554" y="1069"/>
                    </a:cubicBezTo>
                    <a:cubicBezTo>
                      <a:pt x="1069" y="1554"/>
                      <a:pt x="1069" y="1554"/>
                      <a:pt x="1069" y="1554"/>
                    </a:cubicBezTo>
                    <a:lnTo>
                      <a:pt x="1070" y="1554"/>
                    </a:lnTo>
                    <a:close/>
                    <a:moveTo>
                      <a:pt x="888" y="1372"/>
                    </a:moveTo>
                    <a:cubicBezTo>
                      <a:pt x="1373" y="887"/>
                      <a:pt x="1373" y="887"/>
                      <a:pt x="1373" y="887"/>
                    </a:cubicBezTo>
                    <a:cubicBezTo>
                      <a:pt x="1406" y="854"/>
                      <a:pt x="1406" y="800"/>
                      <a:pt x="1373" y="766"/>
                    </a:cubicBezTo>
                    <a:cubicBezTo>
                      <a:pt x="888" y="282"/>
                      <a:pt x="888" y="282"/>
                      <a:pt x="888" y="282"/>
                    </a:cubicBezTo>
                    <a:cubicBezTo>
                      <a:pt x="854" y="248"/>
                      <a:pt x="800" y="248"/>
                      <a:pt x="767" y="282"/>
                    </a:cubicBezTo>
                    <a:cubicBezTo>
                      <a:pt x="282" y="766"/>
                      <a:pt x="282" y="766"/>
                      <a:pt x="282" y="766"/>
                    </a:cubicBezTo>
                    <a:cubicBezTo>
                      <a:pt x="249" y="800"/>
                      <a:pt x="249" y="854"/>
                      <a:pt x="282" y="887"/>
                    </a:cubicBezTo>
                    <a:cubicBezTo>
                      <a:pt x="767" y="1372"/>
                      <a:pt x="767" y="1372"/>
                      <a:pt x="767" y="1372"/>
                    </a:cubicBezTo>
                    <a:cubicBezTo>
                      <a:pt x="783" y="1388"/>
                      <a:pt x="804" y="1397"/>
                      <a:pt x="827" y="1397"/>
                    </a:cubicBezTo>
                    <a:cubicBezTo>
                      <a:pt x="850" y="1397"/>
                      <a:pt x="872" y="1388"/>
                      <a:pt x="888" y="1372"/>
                    </a:cubicBezTo>
                    <a:close/>
                    <a:moveTo>
                      <a:pt x="888" y="1372"/>
                    </a:moveTo>
                    <a:cubicBezTo>
                      <a:pt x="888" y="1372"/>
                      <a:pt x="888" y="1372"/>
                      <a:pt x="888" y="137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50" name="组合 249"/>
            <p:cNvGrpSpPr/>
            <p:nvPr/>
          </p:nvGrpSpPr>
          <p:grpSpPr>
            <a:xfrm>
              <a:off x="5475109" y="3382083"/>
              <a:ext cx="4662312" cy="584775"/>
              <a:chOff x="5647477" y="1270766"/>
              <a:chExt cx="4662312" cy="584775"/>
            </a:xfrm>
          </p:grpSpPr>
          <p:grpSp>
            <p:nvGrpSpPr>
              <p:cNvPr id="254" name="组合 253"/>
              <p:cNvGrpSpPr/>
              <p:nvPr/>
            </p:nvGrpSpPr>
            <p:grpSpPr>
              <a:xfrm>
                <a:off x="5647477" y="1270766"/>
                <a:ext cx="2359759" cy="584775"/>
                <a:chOff x="5399121" y="1314380"/>
                <a:chExt cx="2359759" cy="584775"/>
              </a:xfrm>
            </p:grpSpPr>
            <p:sp>
              <p:nvSpPr>
                <p:cNvPr id="256" name="文本框 255"/>
                <p:cNvSpPr txBox="1"/>
                <p:nvPr/>
              </p:nvSpPr>
              <p:spPr>
                <a:xfrm>
                  <a:off x="5399121" y="1314380"/>
                  <a:ext cx="215618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dirty="0">
                      <a:solidFill>
                        <a:srgbClr val="01500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实际应用</a:t>
                  </a:r>
                </a:p>
              </p:txBody>
            </p:sp>
            <p:cxnSp>
              <p:nvCxnSpPr>
                <p:cNvPr id="257" name="直接连接符 256"/>
                <p:cNvCxnSpPr/>
                <p:nvPr/>
              </p:nvCxnSpPr>
              <p:spPr>
                <a:xfrm>
                  <a:off x="7758880" y="1372768"/>
                  <a:ext cx="0" cy="468000"/>
                </a:xfrm>
                <a:prstGeom prst="line">
                  <a:avLst/>
                </a:prstGeom>
                <a:ln w="19050">
                  <a:solidFill>
                    <a:srgbClr val="2F6F2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文本框 254"/>
              <p:cNvSpPr txBox="1"/>
              <p:nvPr/>
            </p:nvSpPr>
            <p:spPr>
              <a:xfrm>
                <a:off x="7961698" y="1363098"/>
                <a:ext cx="23480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01500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Applications</a:t>
                </a:r>
                <a:endParaRPr lang="zh-CN" altLang="en-US" sz="2000" dirty="0">
                  <a:solidFill>
                    <a:srgbClr val="015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0" name="Group 24"/>
          <p:cNvGrpSpPr>
            <a:grpSpLocks noChangeAspect="1"/>
          </p:cNvGrpSpPr>
          <p:nvPr/>
        </p:nvGrpSpPr>
        <p:grpSpPr bwMode="auto">
          <a:xfrm>
            <a:off x="4502542" y="5291262"/>
            <a:ext cx="632009" cy="525631"/>
            <a:chOff x="2890" y="3503"/>
            <a:chExt cx="707" cy="588"/>
          </a:xfrm>
          <a:solidFill>
            <a:srgbClr val="2F6F2F"/>
          </a:solidFill>
        </p:grpSpPr>
        <p:sp>
          <p:nvSpPr>
            <p:cNvPr id="262" name="Freeform 25"/>
            <p:cNvSpPr>
              <a:spLocks noEditPoints="1"/>
            </p:cNvSpPr>
            <p:nvPr/>
          </p:nvSpPr>
          <p:spPr bwMode="auto">
            <a:xfrm>
              <a:off x="2890" y="3504"/>
              <a:ext cx="371" cy="587"/>
            </a:xfrm>
            <a:custGeom>
              <a:avLst/>
              <a:gdLst>
                <a:gd name="T0" fmla="*/ 1976 w 2197"/>
                <a:gd name="T1" fmla="*/ 3280 h 3280"/>
                <a:gd name="T2" fmla="*/ 1869 w 2197"/>
                <a:gd name="T3" fmla="*/ 3251 h 3280"/>
                <a:gd name="T4" fmla="*/ 300 w 2197"/>
                <a:gd name="T5" fmla="*/ 2888 h 3280"/>
                <a:gd name="T6" fmla="*/ 244 w 2197"/>
                <a:gd name="T7" fmla="*/ 2881 h 3280"/>
                <a:gd name="T8" fmla="*/ 0 w 2197"/>
                <a:gd name="T9" fmla="*/ 2605 h 3280"/>
                <a:gd name="T10" fmla="*/ 0 w 2197"/>
                <a:gd name="T11" fmla="*/ 293 h 3280"/>
                <a:gd name="T12" fmla="*/ 272 w 2197"/>
                <a:gd name="T13" fmla="*/ 11 h 3280"/>
                <a:gd name="T14" fmla="*/ 2049 w 2197"/>
                <a:gd name="T15" fmla="*/ 385 h 3280"/>
                <a:gd name="T16" fmla="*/ 2197 w 2197"/>
                <a:gd name="T17" fmla="*/ 633 h 3280"/>
                <a:gd name="T18" fmla="*/ 2197 w 2197"/>
                <a:gd name="T19" fmla="*/ 3052 h 3280"/>
                <a:gd name="T20" fmla="*/ 2087 w 2197"/>
                <a:gd name="T21" fmla="*/ 3249 h 3280"/>
                <a:gd name="T22" fmla="*/ 1976 w 2197"/>
                <a:gd name="T23" fmla="*/ 3280 h 3280"/>
                <a:gd name="T24" fmla="*/ 358 w 2197"/>
                <a:gd name="T25" fmla="*/ 230 h 3280"/>
                <a:gd name="T26" fmla="*/ 276 w 2197"/>
                <a:gd name="T27" fmla="*/ 230 h 3280"/>
                <a:gd name="T28" fmla="*/ 214 w 2197"/>
                <a:gd name="T29" fmla="*/ 293 h 3280"/>
                <a:gd name="T30" fmla="*/ 214 w 2197"/>
                <a:gd name="T31" fmla="*/ 2605 h 3280"/>
                <a:gd name="T32" fmla="*/ 268 w 2197"/>
                <a:gd name="T33" fmla="*/ 2664 h 3280"/>
                <a:gd name="T34" fmla="*/ 324 w 2197"/>
                <a:gd name="T35" fmla="*/ 2671 h 3280"/>
                <a:gd name="T36" fmla="*/ 1972 w 2197"/>
                <a:gd name="T37" fmla="*/ 3059 h 3280"/>
                <a:gd name="T38" fmla="*/ 1974 w 2197"/>
                <a:gd name="T39" fmla="*/ 3059 h 3280"/>
                <a:gd name="T40" fmla="*/ 1980 w 2197"/>
                <a:gd name="T41" fmla="*/ 3059 h 3280"/>
                <a:gd name="T42" fmla="*/ 1984 w 2197"/>
                <a:gd name="T43" fmla="*/ 3052 h 3280"/>
                <a:gd name="T44" fmla="*/ 1984 w 2197"/>
                <a:gd name="T45" fmla="*/ 633 h 3280"/>
                <a:gd name="T46" fmla="*/ 1954 w 2197"/>
                <a:gd name="T47" fmla="*/ 580 h 3280"/>
                <a:gd name="T48" fmla="*/ 358 w 2197"/>
                <a:gd name="T49" fmla="*/ 230 h 3280"/>
                <a:gd name="T50" fmla="*/ 358 w 2197"/>
                <a:gd name="T51" fmla="*/ 230 h 3280"/>
                <a:gd name="T52" fmla="*/ 358 w 2197"/>
                <a:gd name="T53" fmla="*/ 230 h 3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97" h="3280">
                  <a:moveTo>
                    <a:pt x="1976" y="3280"/>
                  </a:moveTo>
                  <a:cubicBezTo>
                    <a:pt x="1939" y="3280"/>
                    <a:pt x="1903" y="3271"/>
                    <a:pt x="1869" y="3251"/>
                  </a:cubicBezTo>
                  <a:cubicBezTo>
                    <a:pt x="1436" y="3013"/>
                    <a:pt x="909" y="2956"/>
                    <a:pt x="300" y="2888"/>
                  </a:cubicBezTo>
                  <a:cubicBezTo>
                    <a:pt x="244" y="2881"/>
                    <a:pt x="244" y="2881"/>
                    <a:pt x="244" y="2881"/>
                  </a:cubicBezTo>
                  <a:cubicBezTo>
                    <a:pt x="105" y="2868"/>
                    <a:pt x="0" y="2750"/>
                    <a:pt x="0" y="2605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142"/>
                    <a:pt x="122" y="15"/>
                    <a:pt x="272" y="11"/>
                  </a:cubicBezTo>
                  <a:cubicBezTo>
                    <a:pt x="958" y="0"/>
                    <a:pt x="1556" y="125"/>
                    <a:pt x="2049" y="385"/>
                  </a:cubicBezTo>
                  <a:cubicBezTo>
                    <a:pt x="2139" y="431"/>
                    <a:pt x="2197" y="530"/>
                    <a:pt x="2197" y="633"/>
                  </a:cubicBezTo>
                  <a:cubicBezTo>
                    <a:pt x="2197" y="3052"/>
                    <a:pt x="2197" y="3052"/>
                    <a:pt x="2197" y="3052"/>
                  </a:cubicBezTo>
                  <a:cubicBezTo>
                    <a:pt x="2197" y="3133"/>
                    <a:pt x="2156" y="3207"/>
                    <a:pt x="2087" y="3249"/>
                  </a:cubicBezTo>
                  <a:cubicBezTo>
                    <a:pt x="2053" y="3269"/>
                    <a:pt x="2014" y="3280"/>
                    <a:pt x="1976" y="3280"/>
                  </a:cubicBezTo>
                  <a:close/>
                  <a:moveTo>
                    <a:pt x="358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42" y="230"/>
                    <a:pt x="214" y="259"/>
                    <a:pt x="214" y="293"/>
                  </a:cubicBezTo>
                  <a:cubicBezTo>
                    <a:pt x="214" y="2605"/>
                    <a:pt x="214" y="2605"/>
                    <a:pt x="214" y="2605"/>
                  </a:cubicBezTo>
                  <a:cubicBezTo>
                    <a:pt x="214" y="2636"/>
                    <a:pt x="238" y="2662"/>
                    <a:pt x="268" y="2664"/>
                  </a:cubicBezTo>
                  <a:cubicBezTo>
                    <a:pt x="324" y="2671"/>
                    <a:pt x="324" y="2671"/>
                    <a:pt x="324" y="2671"/>
                  </a:cubicBezTo>
                  <a:cubicBezTo>
                    <a:pt x="956" y="2739"/>
                    <a:pt x="1500" y="2800"/>
                    <a:pt x="1972" y="3059"/>
                  </a:cubicBezTo>
                  <a:cubicBezTo>
                    <a:pt x="1974" y="3059"/>
                    <a:pt x="1974" y="3059"/>
                    <a:pt x="1974" y="3059"/>
                  </a:cubicBezTo>
                  <a:cubicBezTo>
                    <a:pt x="1976" y="3061"/>
                    <a:pt x="1978" y="3061"/>
                    <a:pt x="1980" y="3059"/>
                  </a:cubicBezTo>
                  <a:cubicBezTo>
                    <a:pt x="1982" y="3056"/>
                    <a:pt x="1984" y="3054"/>
                    <a:pt x="1984" y="3052"/>
                  </a:cubicBezTo>
                  <a:cubicBezTo>
                    <a:pt x="1984" y="633"/>
                    <a:pt x="1984" y="633"/>
                    <a:pt x="1984" y="633"/>
                  </a:cubicBezTo>
                  <a:cubicBezTo>
                    <a:pt x="1984" y="611"/>
                    <a:pt x="1972" y="589"/>
                    <a:pt x="1954" y="580"/>
                  </a:cubicBezTo>
                  <a:cubicBezTo>
                    <a:pt x="1509" y="346"/>
                    <a:pt x="973" y="230"/>
                    <a:pt x="358" y="230"/>
                  </a:cubicBezTo>
                  <a:close/>
                  <a:moveTo>
                    <a:pt x="358" y="230"/>
                  </a:moveTo>
                  <a:cubicBezTo>
                    <a:pt x="358" y="230"/>
                    <a:pt x="358" y="230"/>
                    <a:pt x="358" y="2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"/>
            <p:cNvSpPr>
              <a:spLocks noEditPoints="1"/>
            </p:cNvSpPr>
            <p:nvPr/>
          </p:nvSpPr>
          <p:spPr bwMode="auto">
            <a:xfrm>
              <a:off x="3225" y="3503"/>
              <a:ext cx="372" cy="586"/>
            </a:xfrm>
            <a:custGeom>
              <a:avLst/>
              <a:gdLst>
                <a:gd name="T0" fmla="*/ 232 w 2199"/>
                <a:gd name="T1" fmla="*/ 3277 h 3277"/>
                <a:gd name="T2" fmla="*/ 114 w 2199"/>
                <a:gd name="T3" fmla="*/ 3242 h 3277"/>
                <a:gd name="T4" fmla="*/ 2 w 2199"/>
                <a:gd name="T5" fmla="*/ 3036 h 3277"/>
                <a:gd name="T6" fmla="*/ 2 w 2199"/>
                <a:gd name="T7" fmla="*/ 635 h 3277"/>
                <a:gd name="T8" fmla="*/ 152 w 2199"/>
                <a:gd name="T9" fmla="*/ 385 h 3277"/>
                <a:gd name="T10" fmla="*/ 1927 w 2199"/>
                <a:gd name="T11" fmla="*/ 13 h 3277"/>
                <a:gd name="T12" fmla="*/ 2199 w 2199"/>
                <a:gd name="T13" fmla="*/ 295 h 3277"/>
                <a:gd name="T14" fmla="*/ 2199 w 2199"/>
                <a:gd name="T15" fmla="*/ 2607 h 3277"/>
                <a:gd name="T16" fmla="*/ 1952 w 2199"/>
                <a:gd name="T17" fmla="*/ 2885 h 3277"/>
                <a:gd name="T18" fmla="*/ 1865 w 2199"/>
                <a:gd name="T19" fmla="*/ 2896 h 3277"/>
                <a:gd name="T20" fmla="*/ 341 w 2199"/>
                <a:gd name="T21" fmla="*/ 3251 h 3277"/>
                <a:gd name="T22" fmla="*/ 232 w 2199"/>
                <a:gd name="T23" fmla="*/ 3277 h 3277"/>
                <a:gd name="T24" fmla="*/ 1841 w 2199"/>
                <a:gd name="T25" fmla="*/ 232 h 3277"/>
                <a:gd name="T26" fmla="*/ 249 w 2199"/>
                <a:gd name="T27" fmla="*/ 582 h 3277"/>
                <a:gd name="T28" fmla="*/ 217 w 2199"/>
                <a:gd name="T29" fmla="*/ 637 h 3277"/>
                <a:gd name="T30" fmla="*/ 217 w 2199"/>
                <a:gd name="T31" fmla="*/ 3043 h 3277"/>
                <a:gd name="T32" fmla="*/ 225 w 2199"/>
                <a:gd name="T33" fmla="*/ 3058 h 3277"/>
                <a:gd name="T34" fmla="*/ 238 w 2199"/>
                <a:gd name="T35" fmla="*/ 3058 h 3277"/>
                <a:gd name="T36" fmla="*/ 240 w 2199"/>
                <a:gd name="T37" fmla="*/ 3058 h 3277"/>
                <a:gd name="T38" fmla="*/ 1843 w 2199"/>
                <a:gd name="T39" fmla="*/ 2680 h 3277"/>
                <a:gd name="T40" fmla="*/ 1931 w 2199"/>
                <a:gd name="T41" fmla="*/ 2669 h 3277"/>
                <a:gd name="T42" fmla="*/ 1987 w 2199"/>
                <a:gd name="T43" fmla="*/ 2609 h 3277"/>
                <a:gd name="T44" fmla="*/ 1987 w 2199"/>
                <a:gd name="T45" fmla="*/ 295 h 3277"/>
                <a:gd name="T46" fmla="*/ 1925 w 2199"/>
                <a:gd name="T47" fmla="*/ 232 h 3277"/>
                <a:gd name="T48" fmla="*/ 1841 w 2199"/>
                <a:gd name="T49" fmla="*/ 232 h 3277"/>
                <a:gd name="T50" fmla="*/ 1841 w 2199"/>
                <a:gd name="T51" fmla="*/ 232 h 3277"/>
                <a:gd name="T52" fmla="*/ 1841 w 2199"/>
                <a:gd name="T53" fmla="*/ 232 h 3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99" h="3277">
                  <a:moveTo>
                    <a:pt x="232" y="3277"/>
                  </a:moveTo>
                  <a:cubicBezTo>
                    <a:pt x="191" y="3277"/>
                    <a:pt x="150" y="3266"/>
                    <a:pt x="114" y="3242"/>
                  </a:cubicBezTo>
                  <a:cubicBezTo>
                    <a:pt x="42" y="3198"/>
                    <a:pt x="0" y="3120"/>
                    <a:pt x="2" y="3036"/>
                  </a:cubicBezTo>
                  <a:cubicBezTo>
                    <a:pt x="2" y="635"/>
                    <a:pt x="2" y="635"/>
                    <a:pt x="2" y="635"/>
                  </a:cubicBezTo>
                  <a:cubicBezTo>
                    <a:pt x="2" y="530"/>
                    <a:pt x="60" y="431"/>
                    <a:pt x="152" y="385"/>
                  </a:cubicBezTo>
                  <a:cubicBezTo>
                    <a:pt x="645" y="127"/>
                    <a:pt x="1243" y="0"/>
                    <a:pt x="1927" y="13"/>
                  </a:cubicBezTo>
                  <a:cubicBezTo>
                    <a:pt x="2077" y="17"/>
                    <a:pt x="2199" y="142"/>
                    <a:pt x="2199" y="295"/>
                  </a:cubicBezTo>
                  <a:cubicBezTo>
                    <a:pt x="2199" y="2607"/>
                    <a:pt x="2199" y="2607"/>
                    <a:pt x="2199" y="2607"/>
                  </a:cubicBezTo>
                  <a:cubicBezTo>
                    <a:pt x="2199" y="2752"/>
                    <a:pt x="2094" y="2870"/>
                    <a:pt x="1952" y="2885"/>
                  </a:cubicBezTo>
                  <a:cubicBezTo>
                    <a:pt x="1865" y="2896"/>
                    <a:pt x="1865" y="2896"/>
                    <a:pt x="1865" y="2896"/>
                  </a:cubicBezTo>
                  <a:cubicBezTo>
                    <a:pt x="1273" y="2962"/>
                    <a:pt x="763" y="3021"/>
                    <a:pt x="341" y="3251"/>
                  </a:cubicBezTo>
                  <a:cubicBezTo>
                    <a:pt x="307" y="3268"/>
                    <a:pt x="268" y="3277"/>
                    <a:pt x="232" y="3277"/>
                  </a:cubicBezTo>
                  <a:close/>
                  <a:moveTo>
                    <a:pt x="1841" y="232"/>
                  </a:moveTo>
                  <a:cubicBezTo>
                    <a:pt x="1228" y="232"/>
                    <a:pt x="692" y="350"/>
                    <a:pt x="249" y="582"/>
                  </a:cubicBezTo>
                  <a:cubicBezTo>
                    <a:pt x="229" y="593"/>
                    <a:pt x="217" y="614"/>
                    <a:pt x="217" y="637"/>
                  </a:cubicBezTo>
                  <a:cubicBezTo>
                    <a:pt x="217" y="3043"/>
                    <a:pt x="217" y="3043"/>
                    <a:pt x="217" y="3043"/>
                  </a:cubicBezTo>
                  <a:cubicBezTo>
                    <a:pt x="217" y="3049"/>
                    <a:pt x="219" y="3054"/>
                    <a:pt x="225" y="3058"/>
                  </a:cubicBezTo>
                  <a:cubicBezTo>
                    <a:pt x="232" y="3063"/>
                    <a:pt x="236" y="3060"/>
                    <a:pt x="238" y="3058"/>
                  </a:cubicBezTo>
                  <a:cubicBezTo>
                    <a:pt x="240" y="3058"/>
                    <a:pt x="240" y="3058"/>
                    <a:pt x="240" y="3058"/>
                  </a:cubicBezTo>
                  <a:cubicBezTo>
                    <a:pt x="699" y="2809"/>
                    <a:pt x="1228" y="2750"/>
                    <a:pt x="1843" y="2680"/>
                  </a:cubicBezTo>
                  <a:cubicBezTo>
                    <a:pt x="1931" y="2669"/>
                    <a:pt x="1931" y="2669"/>
                    <a:pt x="1931" y="2669"/>
                  </a:cubicBezTo>
                  <a:cubicBezTo>
                    <a:pt x="1962" y="2667"/>
                    <a:pt x="1987" y="2641"/>
                    <a:pt x="1987" y="2609"/>
                  </a:cubicBezTo>
                  <a:cubicBezTo>
                    <a:pt x="1987" y="295"/>
                    <a:pt x="1987" y="295"/>
                    <a:pt x="1987" y="295"/>
                  </a:cubicBezTo>
                  <a:cubicBezTo>
                    <a:pt x="1987" y="261"/>
                    <a:pt x="1959" y="232"/>
                    <a:pt x="1925" y="232"/>
                  </a:cubicBezTo>
                  <a:cubicBezTo>
                    <a:pt x="1841" y="232"/>
                    <a:pt x="1841" y="232"/>
                    <a:pt x="1841" y="232"/>
                  </a:cubicBezTo>
                  <a:close/>
                  <a:moveTo>
                    <a:pt x="1841" y="232"/>
                  </a:moveTo>
                  <a:cubicBezTo>
                    <a:pt x="1841" y="232"/>
                    <a:pt x="1841" y="232"/>
                    <a:pt x="1841" y="2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7"/>
            <p:cNvSpPr>
              <a:spLocks noEditPoints="1"/>
            </p:cNvSpPr>
            <p:nvPr/>
          </p:nvSpPr>
          <p:spPr bwMode="auto">
            <a:xfrm>
              <a:off x="2983" y="3657"/>
              <a:ext cx="521" cy="203"/>
            </a:xfrm>
            <a:custGeom>
              <a:avLst/>
              <a:gdLst>
                <a:gd name="T0" fmla="*/ 1004 w 3083"/>
                <a:gd name="T1" fmla="*/ 403 h 1137"/>
                <a:gd name="T2" fmla="*/ 963 w 3083"/>
                <a:gd name="T3" fmla="*/ 394 h 1137"/>
                <a:gd name="T4" fmla="*/ 108 w 3083"/>
                <a:gd name="T5" fmla="*/ 219 h 1137"/>
                <a:gd name="T6" fmla="*/ 31 w 3083"/>
                <a:gd name="T7" fmla="*/ 187 h 1137"/>
                <a:gd name="T8" fmla="*/ 1 w 3083"/>
                <a:gd name="T9" fmla="*/ 110 h 1137"/>
                <a:gd name="T10" fmla="*/ 31 w 3083"/>
                <a:gd name="T11" fmla="*/ 32 h 1137"/>
                <a:gd name="T12" fmla="*/ 108 w 3083"/>
                <a:gd name="T13" fmla="*/ 0 h 1137"/>
                <a:gd name="T14" fmla="*/ 1044 w 3083"/>
                <a:gd name="T15" fmla="*/ 193 h 1137"/>
                <a:gd name="T16" fmla="*/ 1105 w 3083"/>
                <a:gd name="T17" fmla="*/ 335 h 1137"/>
                <a:gd name="T18" fmla="*/ 1004 w 3083"/>
                <a:gd name="T19" fmla="*/ 403 h 1137"/>
                <a:gd name="T20" fmla="*/ 1004 w 3083"/>
                <a:gd name="T21" fmla="*/ 1136 h 1137"/>
                <a:gd name="T22" fmla="*/ 963 w 3083"/>
                <a:gd name="T23" fmla="*/ 1128 h 1137"/>
                <a:gd name="T24" fmla="*/ 108 w 3083"/>
                <a:gd name="T25" fmla="*/ 952 h 1137"/>
                <a:gd name="T26" fmla="*/ 31 w 3083"/>
                <a:gd name="T27" fmla="*/ 920 h 1137"/>
                <a:gd name="T28" fmla="*/ 1 w 3083"/>
                <a:gd name="T29" fmla="*/ 843 h 1137"/>
                <a:gd name="T30" fmla="*/ 31 w 3083"/>
                <a:gd name="T31" fmla="*/ 766 h 1137"/>
                <a:gd name="T32" fmla="*/ 108 w 3083"/>
                <a:gd name="T33" fmla="*/ 734 h 1137"/>
                <a:gd name="T34" fmla="*/ 1044 w 3083"/>
                <a:gd name="T35" fmla="*/ 926 h 1137"/>
                <a:gd name="T36" fmla="*/ 1105 w 3083"/>
                <a:gd name="T37" fmla="*/ 1069 h 1137"/>
                <a:gd name="T38" fmla="*/ 1004 w 3083"/>
                <a:gd name="T39" fmla="*/ 1136 h 1137"/>
                <a:gd name="T40" fmla="*/ 2077 w 3083"/>
                <a:gd name="T41" fmla="*/ 403 h 1137"/>
                <a:gd name="T42" fmla="*/ 1979 w 3083"/>
                <a:gd name="T43" fmla="*/ 335 h 1137"/>
                <a:gd name="T44" fmla="*/ 2039 w 3083"/>
                <a:gd name="T45" fmla="*/ 193 h 1137"/>
                <a:gd name="T46" fmla="*/ 2975 w 3083"/>
                <a:gd name="T47" fmla="*/ 0 h 1137"/>
                <a:gd name="T48" fmla="*/ 3052 w 3083"/>
                <a:gd name="T49" fmla="*/ 32 h 1137"/>
                <a:gd name="T50" fmla="*/ 3082 w 3083"/>
                <a:gd name="T51" fmla="*/ 110 h 1137"/>
                <a:gd name="T52" fmla="*/ 3052 w 3083"/>
                <a:gd name="T53" fmla="*/ 187 h 1137"/>
                <a:gd name="T54" fmla="*/ 2975 w 3083"/>
                <a:gd name="T55" fmla="*/ 219 h 1137"/>
                <a:gd name="T56" fmla="*/ 2120 w 3083"/>
                <a:gd name="T57" fmla="*/ 394 h 1137"/>
                <a:gd name="T58" fmla="*/ 2077 w 3083"/>
                <a:gd name="T59" fmla="*/ 403 h 1137"/>
                <a:gd name="T60" fmla="*/ 2077 w 3083"/>
                <a:gd name="T61" fmla="*/ 1136 h 1137"/>
                <a:gd name="T62" fmla="*/ 1979 w 3083"/>
                <a:gd name="T63" fmla="*/ 1069 h 1137"/>
                <a:gd name="T64" fmla="*/ 2039 w 3083"/>
                <a:gd name="T65" fmla="*/ 926 h 1137"/>
                <a:gd name="T66" fmla="*/ 2975 w 3083"/>
                <a:gd name="T67" fmla="*/ 734 h 1137"/>
                <a:gd name="T68" fmla="*/ 3052 w 3083"/>
                <a:gd name="T69" fmla="*/ 766 h 1137"/>
                <a:gd name="T70" fmla="*/ 3082 w 3083"/>
                <a:gd name="T71" fmla="*/ 843 h 1137"/>
                <a:gd name="T72" fmla="*/ 3052 w 3083"/>
                <a:gd name="T73" fmla="*/ 920 h 1137"/>
                <a:gd name="T74" fmla="*/ 2975 w 3083"/>
                <a:gd name="T75" fmla="*/ 952 h 1137"/>
                <a:gd name="T76" fmla="*/ 2120 w 3083"/>
                <a:gd name="T77" fmla="*/ 1128 h 1137"/>
                <a:gd name="T78" fmla="*/ 2077 w 3083"/>
                <a:gd name="T79" fmla="*/ 1136 h 1137"/>
                <a:gd name="T80" fmla="*/ 2077 w 3083"/>
                <a:gd name="T81" fmla="*/ 1136 h 1137"/>
                <a:gd name="T82" fmla="*/ 2077 w 3083"/>
                <a:gd name="T83" fmla="*/ 1136 h 1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3" h="1137">
                  <a:moveTo>
                    <a:pt x="1004" y="403"/>
                  </a:moveTo>
                  <a:cubicBezTo>
                    <a:pt x="990" y="403"/>
                    <a:pt x="976" y="400"/>
                    <a:pt x="963" y="394"/>
                  </a:cubicBezTo>
                  <a:cubicBezTo>
                    <a:pt x="680" y="278"/>
                    <a:pt x="391" y="219"/>
                    <a:pt x="108" y="219"/>
                  </a:cubicBezTo>
                  <a:cubicBezTo>
                    <a:pt x="79" y="219"/>
                    <a:pt x="52" y="207"/>
                    <a:pt x="31" y="187"/>
                  </a:cubicBezTo>
                  <a:cubicBezTo>
                    <a:pt x="11" y="166"/>
                    <a:pt x="0" y="138"/>
                    <a:pt x="1" y="110"/>
                  </a:cubicBezTo>
                  <a:cubicBezTo>
                    <a:pt x="0" y="81"/>
                    <a:pt x="11" y="53"/>
                    <a:pt x="31" y="32"/>
                  </a:cubicBezTo>
                  <a:cubicBezTo>
                    <a:pt x="52" y="12"/>
                    <a:pt x="79" y="0"/>
                    <a:pt x="108" y="0"/>
                  </a:cubicBezTo>
                  <a:cubicBezTo>
                    <a:pt x="419" y="0"/>
                    <a:pt x="734" y="64"/>
                    <a:pt x="1044" y="193"/>
                  </a:cubicBezTo>
                  <a:cubicBezTo>
                    <a:pt x="1100" y="215"/>
                    <a:pt x="1126" y="278"/>
                    <a:pt x="1105" y="335"/>
                  </a:cubicBezTo>
                  <a:cubicBezTo>
                    <a:pt x="1088" y="376"/>
                    <a:pt x="1048" y="403"/>
                    <a:pt x="1004" y="403"/>
                  </a:cubicBezTo>
                  <a:close/>
                  <a:moveTo>
                    <a:pt x="1004" y="1136"/>
                  </a:moveTo>
                  <a:cubicBezTo>
                    <a:pt x="990" y="1137"/>
                    <a:pt x="976" y="1134"/>
                    <a:pt x="963" y="1128"/>
                  </a:cubicBezTo>
                  <a:cubicBezTo>
                    <a:pt x="680" y="1012"/>
                    <a:pt x="391" y="952"/>
                    <a:pt x="108" y="952"/>
                  </a:cubicBezTo>
                  <a:cubicBezTo>
                    <a:pt x="79" y="952"/>
                    <a:pt x="52" y="941"/>
                    <a:pt x="31" y="920"/>
                  </a:cubicBezTo>
                  <a:cubicBezTo>
                    <a:pt x="11" y="900"/>
                    <a:pt x="0" y="872"/>
                    <a:pt x="1" y="843"/>
                  </a:cubicBezTo>
                  <a:cubicBezTo>
                    <a:pt x="0" y="814"/>
                    <a:pt x="11" y="786"/>
                    <a:pt x="31" y="766"/>
                  </a:cubicBezTo>
                  <a:cubicBezTo>
                    <a:pt x="52" y="745"/>
                    <a:pt x="79" y="734"/>
                    <a:pt x="108" y="734"/>
                  </a:cubicBezTo>
                  <a:cubicBezTo>
                    <a:pt x="419" y="734"/>
                    <a:pt x="734" y="797"/>
                    <a:pt x="1044" y="926"/>
                  </a:cubicBezTo>
                  <a:cubicBezTo>
                    <a:pt x="1100" y="948"/>
                    <a:pt x="1126" y="1012"/>
                    <a:pt x="1105" y="1069"/>
                  </a:cubicBezTo>
                  <a:cubicBezTo>
                    <a:pt x="1088" y="1109"/>
                    <a:pt x="1048" y="1136"/>
                    <a:pt x="1004" y="1136"/>
                  </a:cubicBezTo>
                  <a:close/>
                  <a:moveTo>
                    <a:pt x="2077" y="403"/>
                  </a:moveTo>
                  <a:cubicBezTo>
                    <a:pt x="2034" y="403"/>
                    <a:pt x="1994" y="376"/>
                    <a:pt x="1979" y="335"/>
                  </a:cubicBezTo>
                  <a:cubicBezTo>
                    <a:pt x="1956" y="279"/>
                    <a:pt x="1983" y="216"/>
                    <a:pt x="2039" y="193"/>
                  </a:cubicBezTo>
                  <a:cubicBezTo>
                    <a:pt x="2347" y="66"/>
                    <a:pt x="2662" y="0"/>
                    <a:pt x="2975" y="0"/>
                  </a:cubicBezTo>
                  <a:cubicBezTo>
                    <a:pt x="3004" y="0"/>
                    <a:pt x="3032" y="12"/>
                    <a:pt x="3052" y="32"/>
                  </a:cubicBezTo>
                  <a:cubicBezTo>
                    <a:pt x="3072" y="53"/>
                    <a:pt x="3083" y="81"/>
                    <a:pt x="3082" y="110"/>
                  </a:cubicBezTo>
                  <a:cubicBezTo>
                    <a:pt x="3083" y="138"/>
                    <a:pt x="3072" y="166"/>
                    <a:pt x="3052" y="187"/>
                  </a:cubicBezTo>
                  <a:cubicBezTo>
                    <a:pt x="3032" y="207"/>
                    <a:pt x="3004" y="219"/>
                    <a:pt x="2975" y="219"/>
                  </a:cubicBezTo>
                  <a:cubicBezTo>
                    <a:pt x="2690" y="219"/>
                    <a:pt x="2403" y="278"/>
                    <a:pt x="2120" y="394"/>
                  </a:cubicBezTo>
                  <a:cubicBezTo>
                    <a:pt x="2107" y="400"/>
                    <a:pt x="2092" y="403"/>
                    <a:pt x="2077" y="403"/>
                  </a:cubicBezTo>
                  <a:close/>
                  <a:moveTo>
                    <a:pt x="2077" y="1136"/>
                  </a:moveTo>
                  <a:cubicBezTo>
                    <a:pt x="2034" y="1137"/>
                    <a:pt x="1994" y="1110"/>
                    <a:pt x="1979" y="1069"/>
                  </a:cubicBezTo>
                  <a:cubicBezTo>
                    <a:pt x="1956" y="1013"/>
                    <a:pt x="1983" y="949"/>
                    <a:pt x="2039" y="926"/>
                  </a:cubicBezTo>
                  <a:cubicBezTo>
                    <a:pt x="2347" y="799"/>
                    <a:pt x="2662" y="734"/>
                    <a:pt x="2975" y="734"/>
                  </a:cubicBezTo>
                  <a:cubicBezTo>
                    <a:pt x="3004" y="734"/>
                    <a:pt x="3032" y="745"/>
                    <a:pt x="3052" y="766"/>
                  </a:cubicBezTo>
                  <a:cubicBezTo>
                    <a:pt x="3072" y="786"/>
                    <a:pt x="3083" y="814"/>
                    <a:pt x="3082" y="843"/>
                  </a:cubicBezTo>
                  <a:cubicBezTo>
                    <a:pt x="3083" y="872"/>
                    <a:pt x="3072" y="900"/>
                    <a:pt x="3052" y="920"/>
                  </a:cubicBezTo>
                  <a:cubicBezTo>
                    <a:pt x="3031" y="941"/>
                    <a:pt x="3004" y="952"/>
                    <a:pt x="2975" y="952"/>
                  </a:cubicBezTo>
                  <a:cubicBezTo>
                    <a:pt x="2690" y="952"/>
                    <a:pt x="2403" y="1012"/>
                    <a:pt x="2120" y="1128"/>
                  </a:cubicBezTo>
                  <a:cubicBezTo>
                    <a:pt x="2107" y="1133"/>
                    <a:pt x="2092" y="1136"/>
                    <a:pt x="2077" y="1136"/>
                  </a:cubicBezTo>
                  <a:close/>
                  <a:moveTo>
                    <a:pt x="2077" y="1136"/>
                  </a:moveTo>
                  <a:cubicBezTo>
                    <a:pt x="2077" y="1136"/>
                    <a:pt x="2077" y="1136"/>
                    <a:pt x="2077" y="11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7" name="组合 266"/>
          <p:cNvGrpSpPr/>
          <p:nvPr/>
        </p:nvGrpSpPr>
        <p:grpSpPr>
          <a:xfrm>
            <a:off x="5475109" y="5290505"/>
            <a:ext cx="5147734" cy="584775"/>
            <a:chOff x="5542842" y="1270766"/>
            <a:chExt cx="5147734" cy="584775"/>
          </a:xfrm>
        </p:grpSpPr>
        <p:grpSp>
          <p:nvGrpSpPr>
            <p:cNvPr id="268" name="组合 267"/>
            <p:cNvGrpSpPr/>
            <p:nvPr/>
          </p:nvGrpSpPr>
          <p:grpSpPr>
            <a:xfrm>
              <a:off x="5542842" y="1270766"/>
              <a:ext cx="5147734" cy="584775"/>
              <a:chOff x="5294486" y="1314380"/>
              <a:chExt cx="5147734" cy="584775"/>
            </a:xfrm>
          </p:grpSpPr>
          <p:sp>
            <p:nvSpPr>
              <p:cNvPr id="270" name="文本框 269"/>
              <p:cNvSpPr txBox="1"/>
              <p:nvPr/>
            </p:nvSpPr>
            <p:spPr>
              <a:xfrm>
                <a:off x="5294486" y="1314380"/>
                <a:ext cx="51477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rgbClr val="01500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学术搜索</a:t>
                </a:r>
              </a:p>
            </p:txBody>
          </p:sp>
          <p:cxnSp>
            <p:nvCxnSpPr>
              <p:cNvPr id="271" name="直接连接符 270"/>
              <p:cNvCxnSpPr/>
              <p:nvPr/>
            </p:nvCxnSpPr>
            <p:spPr>
              <a:xfrm>
                <a:off x="7659511" y="1372768"/>
                <a:ext cx="0" cy="468000"/>
              </a:xfrm>
              <a:prstGeom prst="line">
                <a:avLst/>
              </a:prstGeom>
              <a:ln w="19050">
                <a:solidFill>
                  <a:srgbClr val="2F6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9" name="文本框 268"/>
            <p:cNvSpPr txBox="1"/>
            <p:nvPr/>
          </p:nvSpPr>
          <p:spPr>
            <a:xfrm>
              <a:off x="7902178" y="1346963"/>
              <a:ext cx="23480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15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Scholar Search</a:t>
              </a:r>
              <a:endParaRPr lang="zh-CN" altLang="en-US" sz="2000" dirty="0">
                <a:solidFill>
                  <a:srgbClr val="0150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18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350263" y="1456945"/>
            <a:ext cx="9451848" cy="4501076"/>
            <a:chOff x="1350263" y="1456945"/>
            <a:chExt cx="9451848" cy="4501076"/>
          </a:xfrm>
        </p:grpSpPr>
        <p:sp>
          <p:nvSpPr>
            <p:cNvPr id="14" name="Freeform 650"/>
            <p:cNvSpPr/>
            <p:nvPr/>
          </p:nvSpPr>
          <p:spPr>
            <a:xfrm>
              <a:off x="1384655" y="1458748"/>
              <a:ext cx="2024411" cy="2024410"/>
            </a:xfrm>
            <a:custGeom>
              <a:avLst/>
              <a:gdLst/>
              <a:ahLst/>
              <a:cxnLst/>
              <a:rect l="0" t="0" r="0" b="0"/>
              <a:pathLst>
                <a:path w="2024411" h="2024410">
                  <a:moveTo>
                    <a:pt x="0" y="2024410"/>
                  </a:moveTo>
                  <a:lnTo>
                    <a:pt x="2024411" y="2024410"/>
                  </a:lnTo>
                  <a:lnTo>
                    <a:pt x="2024411" y="0"/>
                  </a:lnTo>
                  <a:lnTo>
                    <a:pt x="0" y="0"/>
                  </a:lnTo>
                  <a:lnTo>
                    <a:pt x="0" y="20244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651"/>
            <p:cNvSpPr/>
            <p:nvPr/>
          </p:nvSpPr>
          <p:spPr>
            <a:xfrm>
              <a:off x="3845472" y="1458748"/>
              <a:ext cx="2024410" cy="2024410"/>
            </a:xfrm>
            <a:custGeom>
              <a:avLst/>
              <a:gdLst/>
              <a:ahLst/>
              <a:cxnLst/>
              <a:rect l="0" t="0" r="0" b="0"/>
              <a:pathLst>
                <a:path w="2024410" h="2024410">
                  <a:moveTo>
                    <a:pt x="0" y="2024410"/>
                  </a:moveTo>
                  <a:lnTo>
                    <a:pt x="2024410" y="2024410"/>
                  </a:lnTo>
                  <a:lnTo>
                    <a:pt x="2024410" y="0"/>
                  </a:lnTo>
                  <a:lnTo>
                    <a:pt x="0" y="0"/>
                  </a:lnTo>
                  <a:lnTo>
                    <a:pt x="0" y="20244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652"/>
            <p:cNvSpPr/>
            <p:nvPr/>
          </p:nvSpPr>
          <p:spPr>
            <a:xfrm>
              <a:off x="6306289" y="1458748"/>
              <a:ext cx="2024410" cy="2024410"/>
            </a:xfrm>
            <a:custGeom>
              <a:avLst/>
              <a:gdLst/>
              <a:ahLst/>
              <a:cxnLst/>
              <a:rect l="0" t="0" r="0" b="0"/>
              <a:pathLst>
                <a:path w="2024410" h="2024410">
                  <a:moveTo>
                    <a:pt x="0" y="2024410"/>
                  </a:moveTo>
                  <a:lnTo>
                    <a:pt x="2024410" y="2024410"/>
                  </a:lnTo>
                  <a:lnTo>
                    <a:pt x="2024410" y="0"/>
                  </a:lnTo>
                  <a:lnTo>
                    <a:pt x="0" y="0"/>
                  </a:lnTo>
                  <a:lnTo>
                    <a:pt x="0" y="20244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653"/>
            <p:cNvSpPr/>
            <p:nvPr/>
          </p:nvSpPr>
          <p:spPr>
            <a:xfrm>
              <a:off x="8767105" y="1458748"/>
              <a:ext cx="2024411" cy="2024410"/>
            </a:xfrm>
            <a:custGeom>
              <a:avLst/>
              <a:gdLst/>
              <a:ahLst/>
              <a:cxnLst/>
              <a:rect l="0" t="0" r="0" b="0"/>
              <a:pathLst>
                <a:path w="2024411" h="2024410">
                  <a:moveTo>
                    <a:pt x="0" y="2024410"/>
                  </a:moveTo>
                  <a:lnTo>
                    <a:pt x="2024411" y="2024410"/>
                  </a:lnTo>
                  <a:lnTo>
                    <a:pt x="2024411" y="0"/>
                  </a:lnTo>
                  <a:lnTo>
                    <a:pt x="0" y="0"/>
                  </a:lnTo>
                  <a:lnTo>
                    <a:pt x="0" y="2024410"/>
                  </a:lnTo>
                  <a:close/>
                </a:path>
              </a:pathLst>
            </a:custGeom>
            <a:solidFill>
              <a:srgbClr val="DBDBDB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pic>
          <p:nvPicPr>
            <p:cNvPr id="19" name="Picture 65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83791" y="1456945"/>
              <a:ext cx="2026920" cy="2026920"/>
            </a:xfrm>
            <a:prstGeom prst="rect">
              <a:avLst/>
            </a:prstGeom>
            <a:noFill/>
            <a:extLst/>
          </p:spPr>
        </p:pic>
        <p:sp>
          <p:nvSpPr>
            <p:cNvPr id="20" name="Freeform 655"/>
            <p:cNvSpPr/>
            <p:nvPr/>
          </p:nvSpPr>
          <p:spPr>
            <a:xfrm>
              <a:off x="1384655" y="3929265"/>
              <a:ext cx="2024411" cy="2024410"/>
            </a:xfrm>
            <a:custGeom>
              <a:avLst/>
              <a:gdLst/>
              <a:ahLst/>
              <a:cxnLst/>
              <a:rect l="0" t="0" r="0" b="0"/>
              <a:pathLst>
                <a:path w="2024411" h="2024410">
                  <a:moveTo>
                    <a:pt x="0" y="2024410"/>
                  </a:moveTo>
                  <a:lnTo>
                    <a:pt x="2024411" y="2024410"/>
                  </a:lnTo>
                  <a:lnTo>
                    <a:pt x="2024411" y="0"/>
                  </a:lnTo>
                  <a:lnTo>
                    <a:pt x="0" y="0"/>
                  </a:lnTo>
                  <a:lnTo>
                    <a:pt x="0" y="20244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656"/>
            <p:cNvSpPr/>
            <p:nvPr/>
          </p:nvSpPr>
          <p:spPr>
            <a:xfrm>
              <a:off x="3845472" y="3929265"/>
              <a:ext cx="2024410" cy="2024410"/>
            </a:xfrm>
            <a:custGeom>
              <a:avLst/>
              <a:gdLst/>
              <a:ahLst/>
              <a:cxnLst/>
              <a:rect l="0" t="0" r="0" b="0"/>
              <a:pathLst>
                <a:path w="2024410" h="2024410">
                  <a:moveTo>
                    <a:pt x="0" y="2024410"/>
                  </a:moveTo>
                  <a:lnTo>
                    <a:pt x="2024410" y="2024410"/>
                  </a:lnTo>
                  <a:lnTo>
                    <a:pt x="2024410" y="0"/>
                  </a:lnTo>
                  <a:lnTo>
                    <a:pt x="0" y="0"/>
                  </a:lnTo>
                  <a:lnTo>
                    <a:pt x="0" y="20244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657"/>
            <p:cNvSpPr/>
            <p:nvPr/>
          </p:nvSpPr>
          <p:spPr>
            <a:xfrm>
              <a:off x="6306289" y="3929265"/>
              <a:ext cx="2024410" cy="2024410"/>
            </a:xfrm>
            <a:custGeom>
              <a:avLst/>
              <a:gdLst/>
              <a:ahLst/>
              <a:cxnLst/>
              <a:rect l="0" t="0" r="0" b="0"/>
              <a:pathLst>
                <a:path w="2024410" h="2024410">
                  <a:moveTo>
                    <a:pt x="0" y="2024410"/>
                  </a:moveTo>
                  <a:lnTo>
                    <a:pt x="2024410" y="2024410"/>
                  </a:lnTo>
                  <a:lnTo>
                    <a:pt x="2024410" y="0"/>
                  </a:lnTo>
                  <a:lnTo>
                    <a:pt x="0" y="0"/>
                  </a:lnTo>
                  <a:lnTo>
                    <a:pt x="0" y="20244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658"/>
            <p:cNvSpPr/>
            <p:nvPr/>
          </p:nvSpPr>
          <p:spPr>
            <a:xfrm>
              <a:off x="8767105" y="3929265"/>
              <a:ext cx="2024411" cy="2024410"/>
            </a:xfrm>
            <a:custGeom>
              <a:avLst/>
              <a:gdLst/>
              <a:ahLst/>
              <a:cxnLst/>
              <a:rect l="0" t="0" r="0" b="0"/>
              <a:pathLst>
                <a:path w="2024411" h="2024410">
                  <a:moveTo>
                    <a:pt x="0" y="2024410"/>
                  </a:moveTo>
                  <a:lnTo>
                    <a:pt x="2024411" y="2024410"/>
                  </a:lnTo>
                  <a:lnTo>
                    <a:pt x="2024411" y="0"/>
                  </a:lnTo>
                  <a:lnTo>
                    <a:pt x="0" y="0"/>
                  </a:lnTo>
                  <a:lnTo>
                    <a:pt x="0" y="20244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pic>
          <p:nvPicPr>
            <p:cNvPr id="24" name="Picture 659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843528" y="1456945"/>
              <a:ext cx="2026920" cy="2026920"/>
            </a:xfrm>
            <a:prstGeom prst="rect">
              <a:avLst/>
            </a:prstGeom>
            <a:noFill/>
            <a:extLst/>
          </p:spPr>
        </p:pic>
        <p:pic>
          <p:nvPicPr>
            <p:cNvPr id="25" name="Picture 660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303264" y="1456945"/>
              <a:ext cx="2029967" cy="2026920"/>
            </a:xfrm>
            <a:prstGeom prst="rect">
              <a:avLst/>
            </a:prstGeom>
            <a:noFill/>
            <a:extLst/>
          </p:spPr>
        </p:pic>
        <p:pic>
          <p:nvPicPr>
            <p:cNvPr id="26" name="Picture 661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766047" y="1493521"/>
              <a:ext cx="2036064" cy="2017776"/>
            </a:xfrm>
            <a:prstGeom prst="rect">
              <a:avLst/>
            </a:prstGeom>
            <a:noFill/>
            <a:extLst/>
          </p:spPr>
        </p:pic>
        <p:sp>
          <p:nvSpPr>
            <p:cNvPr id="27" name="Freeform 662"/>
            <p:cNvSpPr/>
            <p:nvPr/>
          </p:nvSpPr>
          <p:spPr>
            <a:xfrm>
              <a:off x="1384655" y="3131047"/>
              <a:ext cx="2024411" cy="352111"/>
            </a:xfrm>
            <a:custGeom>
              <a:avLst/>
              <a:gdLst/>
              <a:ahLst/>
              <a:cxnLst/>
              <a:rect l="0" t="0" r="0" b="0"/>
              <a:pathLst>
                <a:path w="2024411" h="352111">
                  <a:moveTo>
                    <a:pt x="0" y="352111"/>
                  </a:moveTo>
                  <a:lnTo>
                    <a:pt x="2024411" y="352111"/>
                  </a:lnTo>
                  <a:lnTo>
                    <a:pt x="2024411" y="0"/>
                  </a:lnTo>
                  <a:lnTo>
                    <a:pt x="0" y="0"/>
                  </a:lnTo>
                  <a:lnTo>
                    <a:pt x="0" y="352111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663"/>
            <p:cNvSpPr/>
            <p:nvPr/>
          </p:nvSpPr>
          <p:spPr>
            <a:xfrm>
              <a:off x="3845472" y="3131047"/>
              <a:ext cx="2024410" cy="352111"/>
            </a:xfrm>
            <a:custGeom>
              <a:avLst/>
              <a:gdLst/>
              <a:ahLst/>
              <a:cxnLst/>
              <a:rect l="0" t="0" r="0" b="0"/>
              <a:pathLst>
                <a:path w="2024410" h="352111">
                  <a:moveTo>
                    <a:pt x="0" y="352111"/>
                  </a:moveTo>
                  <a:lnTo>
                    <a:pt x="2024410" y="352111"/>
                  </a:lnTo>
                  <a:lnTo>
                    <a:pt x="2024410" y="0"/>
                  </a:lnTo>
                  <a:lnTo>
                    <a:pt x="0" y="0"/>
                  </a:lnTo>
                  <a:lnTo>
                    <a:pt x="0" y="352111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664"/>
            <p:cNvSpPr/>
            <p:nvPr/>
          </p:nvSpPr>
          <p:spPr>
            <a:xfrm>
              <a:off x="6306289" y="3117517"/>
              <a:ext cx="2024410" cy="352111"/>
            </a:xfrm>
            <a:custGeom>
              <a:avLst/>
              <a:gdLst/>
              <a:ahLst/>
              <a:cxnLst/>
              <a:rect l="0" t="0" r="0" b="0"/>
              <a:pathLst>
                <a:path w="2024410" h="352111">
                  <a:moveTo>
                    <a:pt x="0" y="352111"/>
                  </a:moveTo>
                  <a:lnTo>
                    <a:pt x="2024410" y="352111"/>
                  </a:lnTo>
                  <a:lnTo>
                    <a:pt x="2024410" y="0"/>
                  </a:lnTo>
                  <a:lnTo>
                    <a:pt x="0" y="0"/>
                  </a:lnTo>
                  <a:lnTo>
                    <a:pt x="0" y="352111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665"/>
            <p:cNvSpPr/>
            <p:nvPr/>
          </p:nvSpPr>
          <p:spPr>
            <a:xfrm>
              <a:off x="8768779" y="3117517"/>
              <a:ext cx="2024411" cy="352111"/>
            </a:xfrm>
            <a:custGeom>
              <a:avLst/>
              <a:gdLst/>
              <a:ahLst/>
              <a:cxnLst/>
              <a:rect l="0" t="0" r="0" b="0"/>
              <a:pathLst>
                <a:path w="2024411" h="352111">
                  <a:moveTo>
                    <a:pt x="0" y="352111"/>
                  </a:moveTo>
                  <a:lnTo>
                    <a:pt x="2024411" y="352111"/>
                  </a:lnTo>
                  <a:lnTo>
                    <a:pt x="2024411" y="0"/>
                  </a:lnTo>
                  <a:lnTo>
                    <a:pt x="0" y="0"/>
                  </a:lnTo>
                  <a:lnTo>
                    <a:pt x="0" y="352111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pic>
          <p:nvPicPr>
            <p:cNvPr id="31" name="Picture 666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50263" y="3928872"/>
              <a:ext cx="2060448" cy="2026920"/>
            </a:xfrm>
            <a:prstGeom prst="rect">
              <a:avLst/>
            </a:prstGeom>
            <a:noFill/>
            <a:extLst/>
          </p:spPr>
        </p:pic>
        <p:pic>
          <p:nvPicPr>
            <p:cNvPr id="32" name="Picture 667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843528" y="3928872"/>
              <a:ext cx="2023872" cy="2026920"/>
            </a:xfrm>
            <a:prstGeom prst="rect">
              <a:avLst/>
            </a:prstGeom>
            <a:noFill/>
            <a:extLst/>
          </p:spPr>
        </p:pic>
        <p:sp>
          <p:nvSpPr>
            <p:cNvPr id="33" name="Freeform 668"/>
            <p:cNvSpPr/>
            <p:nvPr/>
          </p:nvSpPr>
          <p:spPr>
            <a:xfrm>
              <a:off x="1384655" y="5580007"/>
              <a:ext cx="2024411" cy="352111"/>
            </a:xfrm>
            <a:custGeom>
              <a:avLst/>
              <a:gdLst/>
              <a:ahLst/>
              <a:cxnLst/>
              <a:rect l="0" t="0" r="0" b="0"/>
              <a:pathLst>
                <a:path w="2024411" h="352111">
                  <a:moveTo>
                    <a:pt x="0" y="352111"/>
                  </a:moveTo>
                  <a:lnTo>
                    <a:pt x="2024411" y="352111"/>
                  </a:lnTo>
                  <a:lnTo>
                    <a:pt x="2024411" y="0"/>
                  </a:lnTo>
                  <a:lnTo>
                    <a:pt x="0" y="0"/>
                  </a:lnTo>
                  <a:lnTo>
                    <a:pt x="0" y="352111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669"/>
            <p:cNvSpPr/>
            <p:nvPr/>
          </p:nvSpPr>
          <p:spPr>
            <a:xfrm>
              <a:off x="3860675" y="5580007"/>
              <a:ext cx="2005039" cy="352111"/>
            </a:xfrm>
            <a:custGeom>
              <a:avLst/>
              <a:gdLst/>
              <a:ahLst/>
              <a:cxnLst/>
              <a:rect l="0" t="0" r="0" b="0"/>
              <a:pathLst>
                <a:path w="2005039" h="352111">
                  <a:moveTo>
                    <a:pt x="0" y="352111"/>
                  </a:moveTo>
                  <a:lnTo>
                    <a:pt x="2005039" y="352111"/>
                  </a:lnTo>
                  <a:lnTo>
                    <a:pt x="2005039" y="0"/>
                  </a:lnTo>
                  <a:lnTo>
                    <a:pt x="0" y="0"/>
                  </a:lnTo>
                  <a:lnTo>
                    <a:pt x="0" y="352111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pic>
          <p:nvPicPr>
            <p:cNvPr id="35" name="Picture 670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766047" y="3928872"/>
              <a:ext cx="2033016" cy="2026920"/>
            </a:xfrm>
            <a:prstGeom prst="rect">
              <a:avLst/>
            </a:prstGeom>
            <a:noFill/>
            <a:extLst/>
          </p:spPr>
        </p:pic>
        <p:sp>
          <p:nvSpPr>
            <p:cNvPr id="36" name="Freeform 671"/>
            <p:cNvSpPr/>
            <p:nvPr/>
          </p:nvSpPr>
          <p:spPr>
            <a:xfrm>
              <a:off x="8758768" y="5605910"/>
              <a:ext cx="2024411" cy="352111"/>
            </a:xfrm>
            <a:custGeom>
              <a:avLst/>
              <a:gdLst/>
              <a:ahLst/>
              <a:cxnLst/>
              <a:rect l="0" t="0" r="0" b="0"/>
              <a:pathLst>
                <a:path w="2024411" h="352111">
                  <a:moveTo>
                    <a:pt x="0" y="352111"/>
                  </a:moveTo>
                  <a:lnTo>
                    <a:pt x="2024411" y="352111"/>
                  </a:lnTo>
                  <a:lnTo>
                    <a:pt x="2024411" y="0"/>
                  </a:lnTo>
                  <a:lnTo>
                    <a:pt x="0" y="0"/>
                  </a:lnTo>
                  <a:lnTo>
                    <a:pt x="0" y="352111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pic>
          <p:nvPicPr>
            <p:cNvPr id="37" name="Picture 672"/>
            <p:cNvPicPr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318503" y="3919729"/>
              <a:ext cx="2014727" cy="2029967"/>
            </a:xfrm>
            <a:prstGeom prst="rect">
              <a:avLst/>
            </a:prstGeom>
            <a:noFill/>
            <a:extLst/>
          </p:spPr>
        </p:pic>
        <p:sp>
          <p:nvSpPr>
            <p:cNvPr id="38" name="Freeform 673"/>
            <p:cNvSpPr/>
            <p:nvPr/>
          </p:nvSpPr>
          <p:spPr>
            <a:xfrm>
              <a:off x="6321402" y="5603539"/>
              <a:ext cx="2024410" cy="352111"/>
            </a:xfrm>
            <a:custGeom>
              <a:avLst/>
              <a:gdLst/>
              <a:ahLst/>
              <a:cxnLst/>
              <a:rect l="0" t="0" r="0" b="0"/>
              <a:pathLst>
                <a:path w="2024410" h="352111">
                  <a:moveTo>
                    <a:pt x="0" y="352111"/>
                  </a:moveTo>
                  <a:lnTo>
                    <a:pt x="2024410" y="352111"/>
                  </a:lnTo>
                  <a:lnTo>
                    <a:pt x="2024410" y="0"/>
                  </a:lnTo>
                  <a:lnTo>
                    <a:pt x="0" y="0"/>
                  </a:lnTo>
                  <a:lnTo>
                    <a:pt x="0" y="352111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705"/>
            <p:cNvSpPr/>
            <p:nvPr/>
          </p:nvSpPr>
          <p:spPr>
            <a:xfrm>
              <a:off x="2055516" y="3213751"/>
              <a:ext cx="8738996" cy="183488"/>
            </a:xfrm>
            <a:prstGeom prst="rect">
              <a:avLst/>
            </a:prstGeom>
          </p:spPr>
        </p:sp>
        <p:sp>
          <p:nvSpPr>
            <p:cNvPr id="40" name="Freeform 706"/>
            <p:cNvSpPr/>
            <p:nvPr/>
          </p:nvSpPr>
          <p:spPr>
            <a:xfrm>
              <a:off x="2061335" y="3245828"/>
              <a:ext cx="82792" cy="106588"/>
            </a:xfrm>
            <a:custGeom>
              <a:avLst/>
              <a:gdLst/>
              <a:ahLst/>
              <a:cxnLst/>
              <a:rect l="0" t="0" r="0" b="0"/>
              <a:pathLst>
                <a:path w="7499350" h="9654778">
                  <a:moveTo>
                    <a:pt x="1818481" y="6604000"/>
                  </a:moveTo>
                  <a:cubicBezTo>
                    <a:pt x="1876425" y="7021777"/>
                    <a:pt x="1990328" y="7334052"/>
                    <a:pt x="2160190" y="7540824"/>
                  </a:cubicBezTo>
                  <a:cubicBezTo>
                    <a:pt x="2470679" y="7917194"/>
                    <a:pt x="3002888" y="8105378"/>
                    <a:pt x="3756818" y="8105378"/>
                  </a:cubicBezTo>
                  <a:cubicBezTo>
                    <a:pt x="4208197" y="8105378"/>
                    <a:pt x="4574711" y="8055769"/>
                    <a:pt x="4856360" y="7956550"/>
                  </a:cubicBezTo>
                  <a:cubicBezTo>
                    <a:pt x="5390554" y="7766315"/>
                    <a:pt x="5657651" y="7412633"/>
                    <a:pt x="5657651" y="6895505"/>
                  </a:cubicBezTo>
                  <a:cubicBezTo>
                    <a:pt x="5657651" y="6593748"/>
                    <a:pt x="5525227" y="6360055"/>
                    <a:pt x="5260379" y="6194425"/>
                  </a:cubicBezTo>
                  <a:cubicBezTo>
                    <a:pt x="4995531" y="6033162"/>
                    <a:pt x="4579739" y="5890551"/>
                    <a:pt x="4013001" y="5766594"/>
                  </a:cubicBezTo>
                  <a:lnTo>
                    <a:pt x="3044626" y="5549503"/>
                  </a:lnTo>
                  <a:cubicBezTo>
                    <a:pt x="2093052" y="5334397"/>
                    <a:pt x="1435166" y="5100704"/>
                    <a:pt x="1070967" y="4848424"/>
                  </a:cubicBezTo>
                  <a:cubicBezTo>
                    <a:pt x="454355" y="4426414"/>
                    <a:pt x="146050" y="3766675"/>
                    <a:pt x="146050" y="2869208"/>
                  </a:cubicBezTo>
                  <a:cubicBezTo>
                    <a:pt x="146050" y="2050323"/>
                    <a:pt x="443904" y="1370013"/>
                    <a:pt x="1039614" y="828278"/>
                  </a:cubicBezTo>
                  <a:cubicBezTo>
                    <a:pt x="1635323" y="286412"/>
                    <a:pt x="2510300" y="15478"/>
                    <a:pt x="3664545" y="15478"/>
                  </a:cubicBezTo>
                  <a:cubicBezTo>
                    <a:pt x="4628422" y="15478"/>
                    <a:pt x="5450614" y="270868"/>
                    <a:pt x="6131123" y="781646"/>
                  </a:cubicBezTo>
                  <a:cubicBezTo>
                    <a:pt x="6811764" y="1292291"/>
                    <a:pt x="7168620" y="2033455"/>
                    <a:pt x="7201693" y="3005138"/>
                  </a:cubicBezTo>
                  <a:lnTo>
                    <a:pt x="5365750" y="3005138"/>
                  </a:lnTo>
                  <a:cubicBezTo>
                    <a:pt x="5332544" y="2455069"/>
                    <a:pt x="5092303" y="2064147"/>
                    <a:pt x="4645025" y="1832372"/>
                  </a:cubicBezTo>
                  <a:cubicBezTo>
                    <a:pt x="4346839" y="1679443"/>
                    <a:pt x="3976092" y="1602978"/>
                    <a:pt x="3532782" y="1602978"/>
                  </a:cubicBezTo>
                  <a:cubicBezTo>
                    <a:pt x="3039864" y="1602978"/>
                    <a:pt x="2646362" y="1702131"/>
                    <a:pt x="2352278" y="1900436"/>
                  </a:cubicBezTo>
                  <a:cubicBezTo>
                    <a:pt x="2058326" y="2098741"/>
                    <a:pt x="1911350" y="2375562"/>
                    <a:pt x="1911350" y="2730897"/>
                  </a:cubicBezTo>
                  <a:cubicBezTo>
                    <a:pt x="1911350" y="3057525"/>
                    <a:pt x="2056209" y="3301339"/>
                    <a:pt x="2345928" y="3462338"/>
                  </a:cubicBezTo>
                  <a:cubicBezTo>
                    <a:pt x="2532062" y="3569759"/>
                    <a:pt x="2929400" y="3695767"/>
                    <a:pt x="3537942" y="3840361"/>
                  </a:cubicBezTo>
                  <a:lnTo>
                    <a:pt x="5115123" y="4218583"/>
                  </a:lnTo>
                  <a:cubicBezTo>
                    <a:pt x="5806347" y="4383948"/>
                    <a:pt x="6327907" y="4605007"/>
                    <a:pt x="6679803" y="4881761"/>
                  </a:cubicBezTo>
                  <a:cubicBezTo>
                    <a:pt x="7226167" y="5311577"/>
                    <a:pt x="7499350" y="5933546"/>
                    <a:pt x="7499350" y="6747669"/>
                  </a:cubicBezTo>
                  <a:cubicBezTo>
                    <a:pt x="7499350" y="7582297"/>
                    <a:pt x="7179865" y="8275506"/>
                    <a:pt x="6540896" y="8827294"/>
                  </a:cubicBezTo>
                  <a:cubicBezTo>
                    <a:pt x="5901928" y="9378950"/>
                    <a:pt x="4999434" y="9654778"/>
                    <a:pt x="3833415" y="9654778"/>
                  </a:cubicBezTo>
                  <a:cubicBezTo>
                    <a:pt x="2642525" y="9654778"/>
                    <a:pt x="1705901" y="9383514"/>
                    <a:pt x="1023540" y="8840986"/>
                  </a:cubicBezTo>
                  <a:cubicBezTo>
                    <a:pt x="341180" y="8298458"/>
                    <a:pt x="0" y="7552796"/>
                    <a:pt x="0" y="6604000"/>
                  </a:cubicBezTo>
                  <a:close/>
                  <a:moveTo>
                    <a:pt x="3677443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Freeform 707"/>
            <p:cNvSpPr/>
            <p:nvPr/>
          </p:nvSpPr>
          <p:spPr>
            <a:xfrm>
              <a:off x="2152400" y="3273199"/>
              <a:ext cx="70805" cy="79077"/>
            </a:xfrm>
            <a:custGeom>
              <a:avLst/>
              <a:gdLst/>
              <a:ahLst/>
              <a:cxnLst/>
              <a:rect l="0" t="0" r="0" b="0"/>
              <a:pathLst>
                <a:path w="6413500" h="7162800">
                  <a:moveTo>
                    <a:pt x="3200598" y="1460500"/>
                  </a:moveTo>
                  <a:cubicBezTo>
                    <a:pt x="2791287" y="1460500"/>
                    <a:pt x="2473920" y="1588361"/>
                    <a:pt x="2248495" y="1844080"/>
                  </a:cubicBezTo>
                  <a:cubicBezTo>
                    <a:pt x="2023202" y="2099668"/>
                    <a:pt x="1881584" y="2445941"/>
                    <a:pt x="1823640" y="2882900"/>
                  </a:cubicBezTo>
                  <a:lnTo>
                    <a:pt x="4571404" y="2882900"/>
                  </a:lnTo>
                  <a:cubicBezTo>
                    <a:pt x="4542432" y="2416969"/>
                    <a:pt x="4400814" y="2063420"/>
                    <a:pt x="4146550" y="1822252"/>
                  </a:cubicBezTo>
                  <a:cubicBezTo>
                    <a:pt x="3892285" y="1581084"/>
                    <a:pt x="3576968" y="1460500"/>
                    <a:pt x="3200598" y="1460500"/>
                  </a:cubicBezTo>
                  <a:close/>
                  <a:moveTo>
                    <a:pt x="3197423" y="0"/>
                  </a:moveTo>
                  <a:cubicBezTo>
                    <a:pt x="3759266" y="0"/>
                    <a:pt x="4265281" y="105503"/>
                    <a:pt x="4715470" y="316508"/>
                  </a:cubicBezTo>
                  <a:cubicBezTo>
                    <a:pt x="5165791" y="527514"/>
                    <a:pt x="5537596" y="860425"/>
                    <a:pt x="5830887" y="1315244"/>
                  </a:cubicBezTo>
                  <a:cubicBezTo>
                    <a:pt x="6095338" y="1716485"/>
                    <a:pt x="6266788" y="2181755"/>
                    <a:pt x="6345237" y="2711054"/>
                  </a:cubicBezTo>
                  <a:cubicBezTo>
                    <a:pt x="6390745" y="3021410"/>
                    <a:pt x="6413500" y="3468159"/>
                    <a:pt x="6413500" y="4051300"/>
                  </a:cubicBezTo>
                  <a:lnTo>
                    <a:pt x="1780182" y="4051300"/>
                  </a:lnTo>
                  <a:cubicBezTo>
                    <a:pt x="1804921" y="4727708"/>
                    <a:pt x="2017844" y="5201973"/>
                    <a:pt x="2418953" y="5474097"/>
                  </a:cubicBezTo>
                  <a:cubicBezTo>
                    <a:pt x="2662898" y="5643166"/>
                    <a:pt x="2956520" y="5727700"/>
                    <a:pt x="3299817" y="5727700"/>
                  </a:cubicBezTo>
                  <a:cubicBezTo>
                    <a:pt x="3663619" y="5727700"/>
                    <a:pt x="3959291" y="5624645"/>
                    <a:pt x="4186832" y="5418535"/>
                  </a:cubicBezTo>
                  <a:cubicBezTo>
                    <a:pt x="4310789" y="5307145"/>
                    <a:pt x="4420327" y="5152496"/>
                    <a:pt x="4515445" y="4954588"/>
                  </a:cubicBezTo>
                  <a:lnTo>
                    <a:pt x="6320432" y="4954588"/>
                  </a:lnTo>
                  <a:cubicBezTo>
                    <a:pt x="6274924" y="5355696"/>
                    <a:pt x="6066035" y="5763022"/>
                    <a:pt x="5693767" y="6176566"/>
                  </a:cubicBezTo>
                  <a:cubicBezTo>
                    <a:pt x="5114858" y="6834056"/>
                    <a:pt x="4304439" y="7162800"/>
                    <a:pt x="3262510" y="7162800"/>
                  </a:cubicBezTo>
                  <a:cubicBezTo>
                    <a:pt x="2402350" y="7162800"/>
                    <a:pt x="1643525" y="6885848"/>
                    <a:pt x="986035" y="6331943"/>
                  </a:cubicBezTo>
                  <a:cubicBezTo>
                    <a:pt x="328678" y="5777905"/>
                    <a:pt x="0" y="4876536"/>
                    <a:pt x="0" y="3627835"/>
                  </a:cubicBezTo>
                  <a:cubicBezTo>
                    <a:pt x="0" y="2457980"/>
                    <a:pt x="296399" y="1560910"/>
                    <a:pt x="889198" y="936625"/>
                  </a:cubicBezTo>
                  <a:cubicBezTo>
                    <a:pt x="1481997" y="312209"/>
                    <a:pt x="2251405" y="0"/>
                    <a:pt x="3197423" y="0"/>
                  </a:cubicBezTo>
                  <a:close/>
                  <a:moveTo>
                    <a:pt x="332323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Freeform 708"/>
            <p:cNvSpPr/>
            <p:nvPr/>
          </p:nvSpPr>
          <p:spPr>
            <a:xfrm>
              <a:off x="2236525" y="3248943"/>
              <a:ext cx="19488" cy="100809"/>
            </a:xfrm>
            <a:custGeom>
              <a:avLst/>
              <a:gdLst/>
              <a:ahLst/>
              <a:cxnLst/>
              <a:rect l="0" t="0" r="0" b="0"/>
              <a:pathLst>
                <a:path w="1765300" h="9131300">
                  <a:moveTo>
                    <a:pt x="1765300" y="9131300"/>
                  </a:moveTo>
                  <a:lnTo>
                    <a:pt x="0" y="9131300"/>
                  </a:lnTo>
                  <a:lnTo>
                    <a:pt x="0" y="0"/>
                  </a:lnTo>
                  <a:lnTo>
                    <a:pt x="176530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709"/>
            <p:cNvSpPr/>
            <p:nvPr/>
          </p:nvSpPr>
          <p:spPr>
            <a:xfrm>
              <a:off x="2266529" y="3247962"/>
              <a:ext cx="43184" cy="101791"/>
            </a:xfrm>
            <a:custGeom>
              <a:avLst/>
              <a:gdLst/>
              <a:ahLst/>
              <a:cxnLst/>
              <a:rect l="0" t="0" r="0" b="0"/>
              <a:pathLst>
                <a:path w="3911600" h="9220200">
                  <a:moveTo>
                    <a:pt x="3190279" y="0"/>
                  </a:moveTo>
                  <a:cubicBezTo>
                    <a:pt x="3302198" y="0"/>
                    <a:pt x="3403732" y="0"/>
                    <a:pt x="3494881" y="0"/>
                  </a:cubicBezTo>
                  <a:cubicBezTo>
                    <a:pt x="3586030" y="0"/>
                    <a:pt x="3710318" y="8269"/>
                    <a:pt x="3867745" y="24805"/>
                  </a:cubicBezTo>
                  <a:lnTo>
                    <a:pt x="3867745" y="1460104"/>
                  </a:lnTo>
                  <a:cubicBezTo>
                    <a:pt x="3767732" y="1443435"/>
                    <a:pt x="3600053" y="1435100"/>
                    <a:pt x="3364706" y="1435100"/>
                  </a:cubicBezTo>
                  <a:cubicBezTo>
                    <a:pt x="3129491" y="1435100"/>
                    <a:pt x="2967103" y="1489605"/>
                    <a:pt x="2877542" y="1598613"/>
                  </a:cubicBezTo>
                  <a:cubicBezTo>
                    <a:pt x="2787980" y="1707621"/>
                    <a:pt x="2743200" y="1827941"/>
                    <a:pt x="2743200" y="1959571"/>
                  </a:cubicBezTo>
                  <a:cubicBezTo>
                    <a:pt x="2743200" y="2091201"/>
                    <a:pt x="2743200" y="2280444"/>
                    <a:pt x="2743200" y="2527300"/>
                  </a:cubicBezTo>
                  <a:lnTo>
                    <a:pt x="3911600" y="2527300"/>
                  </a:lnTo>
                  <a:lnTo>
                    <a:pt x="3911600" y="3771900"/>
                  </a:lnTo>
                  <a:lnTo>
                    <a:pt x="2743200" y="3771900"/>
                  </a:lnTo>
                  <a:lnTo>
                    <a:pt x="2743200" y="9220200"/>
                  </a:lnTo>
                  <a:lnTo>
                    <a:pt x="977900" y="9220200"/>
                  </a:lnTo>
                  <a:lnTo>
                    <a:pt x="977900" y="3771900"/>
                  </a:lnTo>
                  <a:lnTo>
                    <a:pt x="0" y="3771900"/>
                  </a:lnTo>
                  <a:lnTo>
                    <a:pt x="0" y="2527300"/>
                  </a:lnTo>
                  <a:lnTo>
                    <a:pt x="965200" y="2527300"/>
                  </a:lnTo>
                  <a:lnTo>
                    <a:pt x="965200" y="2094707"/>
                  </a:lnTo>
                  <a:cubicBezTo>
                    <a:pt x="965200" y="1373849"/>
                    <a:pt x="1087437" y="877491"/>
                    <a:pt x="1331912" y="605632"/>
                  </a:cubicBezTo>
                  <a:cubicBezTo>
                    <a:pt x="1588955" y="201877"/>
                    <a:pt x="2208410" y="0"/>
                    <a:pt x="3190279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Freeform 710"/>
            <p:cNvSpPr/>
            <p:nvPr/>
          </p:nvSpPr>
          <p:spPr>
            <a:xfrm>
              <a:off x="2314328" y="3301381"/>
              <a:ext cx="39258" cy="18507"/>
            </a:xfrm>
            <a:custGeom>
              <a:avLst/>
              <a:gdLst/>
              <a:ahLst/>
              <a:cxnLst/>
              <a:rect l="0" t="0" r="0" b="0"/>
              <a:pathLst>
                <a:path w="3556000" h="1676400">
                  <a:moveTo>
                    <a:pt x="0" y="0"/>
                  </a:moveTo>
                  <a:lnTo>
                    <a:pt x="3556000" y="0"/>
                  </a:lnTo>
                  <a:lnTo>
                    <a:pt x="3556000" y="1676400"/>
                  </a:lnTo>
                  <a:lnTo>
                    <a:pt x="0" y="16764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Freeform 711"/>
            <p:cNvSpPr/>
            <p:nvPr/>
          </p:nvSpPr>
          <p:spPr>
            <a:xfrm>
              <a:off x="2367797" y="3248943"/>
              <a:ext cx="85386" cy="100809"/>
            </a:xfrm>
            <a:custGeom>
              <a:avLst/>
              <a:gdLst/>
              <a:ahLst/>
              <a:cxnLst/>
              <a:rect l="0" t="0" r="0" b="0"/>
              <a:pathLst>
                <a:path w="7734300" h="9131300">
                  <a:moveTo>
                    <a:pt x="1854200" y="1574800"/>
                  </a:moveTo>
                  <a:lnTo>
                    <a:pt x="1854200" y="7543800"/>
                  </a:lnTo>
                  <a:lnTo>
                    <a:pt x="3614935" y="7543800"/>
                  </a:lnTo>
                  <a:cubicBezTo>
                    <a:pt x="4515974" y="7543800"/>
                    <a:pt x="5144227" y="7099168"/>
                    <a:pt x="5499695" y="6209904"/>
                  </a:cubicBezTo>
                  <a:cubicBezTo>
                    <a:pt x="5694031" y="5721747"/>
                    <a:pt x="5791200" y="5140524"/>
                    <a:pt x="5791200" y="4466233"/>
                  </a:cubicBezTo>
                  <a:cubicBezTo>
                    <a:pt x="5791200" y="3535561"/>
                    <a:pt x="5645480" y="2820988"/>
                    <a:pt x="5354042" y="2322513"/>
                  </a:cubicBezTo>
                  <a:cubicBezTo>
                    <a:pt x="5062603" y="1824038"/>
                    <a:pt x="4482901" y="1574800"/>
                    <a:pt x="3614935" y="1574800"/>
                  </a:cubicBezTo>
                  <a:close/>
                  <a:moveTo>
                    <a:pt x="3938587" y="0"/>
                  </a:moveTo>
                  <a:cubicBezTo>
                    <a:pt x="4504928" y="0"/>
                    <a:pt x="4976283" y="62046"/>
                    <a:pt x="5352653" y="186135"/>
                  </a:cubicBezTo>
                  <a:cubicBezTo>
                    <a:pt x="5993606" y="397008"/>
                    <a:pt x="6512520" y="783696"/>
                    <a:pt x="6909395" y="1346200"/>
                  </a:cubicBezTo>
                  <a:cubicBezTo>
                    <a:pt x="7227821" y="1801019"/>
                    <a:pt x="7444912" y="2293144"/>
                    <a:pt x="7560667" y="2822575"/>
                  </a:cubicBezTo>
                  <a:cubicBezTo>
                    <a:pt x="7676422" y="3351875"/>
                    <a:pt x="7734300" y="3856435"/>
                    <a:pt x="7734300" y="4336257"/>
                  </a:cubicBezTo>
                  <a:cubicBezTo>
                    <a:pt x="7734300" y="5552017"/>
                    <a:pt x="7490287" y="6581709"/>
                    <a:pt x="7002264" y="7425333"/>
                  </a:cubicBezTo>
                  <a:cubicBezTo>
                    <a:pt x="6340805" y="8562645"/>
                    <a:pt x="5319580" y="9131300"/>
                    <a:pt x="3938587" y="9131300"/>
                  </a:cubicBezTo>
                  <a:lnTo>
                    <a:pt x="0" y="9131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Freeform 712"/>
            <p:cNvSpPr/>
            <p:nvPr/>
          </p:nvSpPr>
          <p:spPr>
            <a:xfrm>
              <a:off x="2467569" y="3273479"/>
              <a:ext cx="43324" cy="76273"/>
            </a:xfrm>
            <a:custGeom>
              <a:avLst/>
              <a:gdLst/>
              <a:ahLst/>
              <a:cxnLst/>
              <a:rect l="0" t="0" r="0" b="0"/>
              <a:pathLst>
                <a:path w="3924300" h="6908800">
                  <a:moveTo>
                    <a:pt x="3688556" y="0"/>
                  </a:moveTo>
                  <a:cubicBezTo>
                    <a:pt x="3721629" y="0"/>
                    <a:pt x="3749542" y="0"/>
                    <a:pt x="3772296" y="0"/>
                  </a:cubicBezTo>
                  <a:cubicBezTo>
                    <a:pt x="3795050" y="0"/>
                    <a:pt x="3845718" y="0"/>
                    <a:pt x="3924300" y="0"/>
                  </a:cubicBezTo>
                  <a:lnTo>
                    <a:pt x="3924300" y="1815505"/>
                  </a:lnTo>
                  <a:cubicBezTo>
                    <a:pt x="3812645" y="1798969"/>
                    <a:pt x="3713360" y="1790700"/>
                    <a:pt x="3626445" y="1790700"/>
                  </a:cubicBezTo>
                  <a:cubicBezTo>
                    <a:pt x="3539661" y="1790700"/>
                    <a:pt x="3469349" y="1790700"/>
                    <a:pt x="3415506" y="1790700"/>
                  </a:cubicBezTo>
                  <a:cubicBezTo>
                    <a:pt x="2704306" y="1790700"/>
                    <a:pt x="2226733" y="2021748"/>
                    <a:pt x="1982787" y="2483843"/>
                  </a:cubicBezTo>
                  <a:cubicBezTo>
                    <a:pt x="1846262" y="2743796"/>
                    <a:pt x="1778000" y="3143978"/>
                    <a:pt x="1778000" y="3684390"/>
                  </a:cubicBezTo>
                  <a:lnTo>
                    <a:pt x="1778000" y="6908800"/>
                  </a:lnTo>
                  <a:lnTo>
                    <a:pt x="0" y="6908800"/>
                  </a:lnTo>
                  <a:lnTo>
                    <a:pt x="0" y="152400"/>
                  </a:lnTo>
                  <a:lnTo>
                    <a:pt x="1685131" y="152400"/>
                  </a:lnTo>
                  <a:lnTo>
                    <a:pt x="1685131" y="1331516"/>
                  </a:lnTo>
                  <a:cubicBezTo>
                    <a:pt x="1958048" y="883576"/>
                    <a:pt x="2195777" y="577387"/>
                    <a:pt x="2398315" y="412949"/>
                  </a:cubicBezTo>
                  <a:cubicBezTo>
                    <a:pt x="2729177" y="137650"/>
                    <a:pt x="3159257" y="0"/>
                    <a:pt x="3688556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Freeform 713"/>
            <p:cNvSpPr/>
            <p:nvPr/>
          </p:nvSpPr>
          <p:spPr>
            <a:xfrm>
              <a:off x="2522054" y="3248382"/>
              <a:ext cx="19769" cy="101370"/>
            </a:xfrm>
            <a:custGeom>
              <a:avLst/>
              <a:gdLst/>
              <a:ahLst/>
              <a:cxnLst/>
              <a:rect l="0" t="0" r="0" b="0"/>
              <a:pathLst>
                <a:path w="1790700" h="9182100">
                  <a:moveTo>
                    <a:pt x="1790700" y="1625600"/>
                  </a:moveTo>
                  <a:lnTo>
                    <a:pt x="0" y="1625600"/>
                  </a:lnTo>
                  <a:lnTo>
                    <a:pt x="0" y="0"/>
                  </a:lnTo>
                  <a:lnTo>
                    <a:pt x="1790700" y="0"/>
                  </a:lnTo>
                  <a:close/>
                  <a:moveTo>
                    <a:pt x="0" y="2425700"/>
                  </a:moveTo>
                  <a:lnTo>
                    <a:pt x="1790700" y="2425700"/>
                  </a:lnTo>
                  <a:lnTo>
                    <a:pt x="1790700" y="9182100"/>
                  </a:lnTo>
                  <a:lnTo>
                    <a:pt x="0" y="91821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Freeform 714"/>
            <p:cNvSpPr/>
            <p:nvPr/>
          </p:nvSpPr>
          <p:spPr>
            <a:xfrm>
              <a:off x="2552521" y="3275162"/>
              <a:ext cx="74279" cy="74590"/>
            </a:xfrm>
            <a:custGeom>
              <a:avLst/>
              <a:gdLst/>
              <a:ahLst/>
              <a:cxnLst/>
              <a:rect l="0" t="0" r="0" b="0"/>
              <a:pathLst>
                <a:path w="6728222" h="6756400">
                  <a:moveTo>
                    <a:pt x="4830564" y="0"/>
                  </a:moveTo>
                  <a:lnTo>
                    <a:pt x="6728222" y="0"/>
                  </a:lnTo>
                  <a:lnTo>
                    <a:pt x="4291211" y="6756400"/>
                  </a:lnTo>
                  <a:lnTo>
                    <a:pt x="2424510" y="6756400"/>
                  </a:lnTo>
                  <a:lnTo>
                    <a:pt x="0" y="0"/>
                  </a:lnTo>
                  <a:lnTo>
                    <a:pt x="1984375" y="0"/>
                  </a:lnTo>
                  <a:lnTo>
                    <a:pt x="3391892" y="498356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Freeform 715"/>
            <p:cNvSpPr/>
            <p:nvPr/>
          </p:nvSpPr>
          <p:spPr>
            <a:xfrm>
              <a:off x="2637894" y="3248382"/>
              <a:ext cx="19769" cy="101370"/>
            </a:xfrm>
            <a:custGeom>
              <a:avLst/>
              <a:gdLst/>
              <a:ahLst/>
              <a:cxnLst/>
              <a:rect l="0" t="0" r="0" b="0"/>
              <a:pathLst>
                <a:path w="1790700" h="9182100">
                  <a:moveTo>
                    <a:pt x="1790700" y="1625600"/>
                  </a:moveTo>
                  <a:lnTo>
                    <a:pt x="0" y="1625600"/>
                  </a:lnTo>
                  <a:lnTo>
                    <a:pt x="0" y="0"/>
                  </a:lnTo>
                  <a:lnTo>
                    <a:pt x="1790700" y="0"/>
                  </a:lnTo>
                  <a:close/>
                  <a:moveTo>
                    <a:pt x="0" y="2425700"/>
                  </a:moveTo>
                  <a:lnTo>
                    <a:pt x="1790700" y="2425700"/>
                  </a:lnTo>
                  <a:lnTo>
                    <a:pt x="1790700" y="9182100"/>
                  </a:lnTo>
                  <a:lnTo>
                    <a:pt x="0" y="91821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Freeform 716"/>
            <p:cNvSpPr/>
            <p:nvPr/>
          </p:nvSpPr>
          <p:spPr>
            <a:xfrm>
              <a:off x="2675834" y="3273195"/>
              <a:ext cx="67580" cy="76557"/>
            </a:xfrm>
            <a:custGeom>
              <a:avLst/>
              <a:gdLst/>
              <a:ahLst/>
              <a:cxnLst/>
              <a:rect l="0" t="0" r="0" b="0"/>
              <a:pathLst>
                <a:path w="6121400" h="6934596">
                  <a:moveTo>
                    <a:pt x="3738364" y="13096"/>
                  </a:moveTo>
                  <a:cubicBezTo>
                    <a:pt x="4437657" y="13096"/>
                    <a:pt x="5009620" y="196056"/>
                    <a:pt x="5454253" y="561975"/>
                  </a:cubicBezTo>
                  <a:cubicBezTo>
                    <a:pt x="5899017" y="927893"/>
                    <a:pt x="6121400" y="1534649"/>
                    <a:pt x="6121400" y="2382242"/>
                  </a:cubicBezTo>
                  <a:lnTo>
                    <a:pt x="6121400" y="6934596"/>
                  </a:lnTo>
                  <a:lnTo>
                    <a:pt x="4305300" y="6934596"/>
                  </a:lnTo>
                  <a:lnTo>
                    <a:pt x="4305300" y="2825154"/>
                  </a:lnTo>
                  <a:cubicBezTo>
                    <a:pt x="4305300" y="2469819"/>
                    <a:pt x="4257873" y="2197100"/>
                    <a:pt x="4163020" y="2006996"/>
                  </a:cubicBezTo>
                  <a:cubicBezTo>
                    <a:pt x="3989453" y="1659863"/>
                    <a:pt x="3658989" y="1486296"/>
                    <a:pt x="3171626" y="1486296"/>
                  </a:cubicBezTo>
                  <a:cubicBezTo>
                    <a:pt x="2572742" y="1486296"/>
                    <a:pt x="2161778" y="1740495"/>
                    <a:pt x="1938734" y="2248892"/>
                  </a:cubicBezTo>
                  <a:cubicBezTo>
                    <a:pt x="1823111" y="2517311"/>
                    <a:pt x="1765300" y="2860278"/>
                    <a:pt x="1765300" y="3277790"/>
                  </a:cubicBezTo>
                  <a:lnTo>
                    <a:pt x="1765300" y="6934596"/>
                  </a:lnTo>
                  <a:lnTo>
                    <a:pt x="0" y="6934596"/>
                  </a:lnTo>
                  <a:lnTo>
                    <a:pt x="0" y="190896"/>
                  </a:lnTo>
                  <a:lnTo>
                    <a:pt x="1709340" y="190896"/>
                  </a:lnTo>
                  <a:lnTo>
                    <a:pt x="1709340" y="1176337"/>
                  </a:lnTo>
                  <a:cubicBezTo>
                    <a:pt x="1936750" y="828013"/>
                    <a:pt x="2151856" y="577122"/>
                    <a:pt x="2354659" y="423664"/>
                  </a:cubicBezTo>
                  <a:cubicBezTo>
                    <a:pt x="2718725" y="149952"/>
                    <a:pt x="3179960" y="13096"/>
                    <a:pt x="3738364" y="13096"/>
                  </a:cubicBezTo>
                  <a:close/>
                  <a:moveTo>
                    <a:pt x="3080940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Freeform 717"/>
            <p:cNvSpPr/>
            <p:nvPr/>
          </p:nvSpPr>
          <p:spPr>
            <a:xfrm>
              <a:off x="2756818" y="3273195"/>
              <a:ext cx="72066" cy="107123"/>
            </a:xfrm>
            <a:custGeom>
              <a:avLst/>
              <a:gdLst/>
              <a:ahLst/>
              <a:cxnLst/>
              <a:rect l="0" t="0" r="0" b="0"/>
              <a:pathLst>
                <a:path w="6527800" h="9703196">
                  <a:moveTo>
                    <a:pt x="3320851" y="5485407"/>
                  </a:moveTo>
                  <a:cubicBezTo>
                    <a:pt x="3735321" y="5485407"/>
                    <a:pt x="4085563" y="5329965"/>
                    <a:pt x="4371578" y="5019079"/>
                  </a:cubicBezTo>
                  <a:cubicBezTo>
                    <a:pt x="4657592" y="4708194"/>
                    <a:pt x="4800600" y="4212960"/>
                    <a:pt x="4800600" y="3533378"/>
                  </a:cubicBezTo>
                  <a:cubicBezTo>
                    <a:pt x="4800600" y="2895071"/>
                    <a:pt x="4664868" y="2409163"/>
                    <a:pt x="4393406" y="2075656"/>
                  </a:cubicBezTo>
                  <a:cubicBezTo>
                    <a:pt x="4121943" y="1742016"/>
                    <a:pt x="3758274" y="1575196"/>
                    <a:pt x="3302396" y="1575196"/>
                  </a:cubicBezTo>
                  <a:cubicBezTo>
                    <a:pt x="2680626" y="1575196"/>
                    <a:pt x="2251604" y="1865511"/>
                    <a:pt x="2015331" y="2446139"/>
                  </a:cubicBezTo>
                  <a:cubicBezTo>
                    <a:pt x="1890977" y="2755172"/>
                    <a:pt x="1828800" y="3136172"/>
                    <a:pt x="1828800" y="3589139"/>
                  </a:cubicBezTo>
                  <a:cubicBezTo>
                    <a:pt x="1828800" y="3980325"/>
                    <a:pt x="1895144" y="4328318"/>
                    <a:pt x="2027832" y="4633118"/>
                  </a:cubicBezTo>
                  <a:cubicBezTo>
                    <a:pt x="2268206" y="5201311"/>
                    <a:pt x="2699212" y="5485407"/>
                    <a:pt x="3320851" y="5485407"/>
                  </a:cubicBezTo>
                  <a:close/>
                  <a:moveTo>
                    <a:pt x="2881510" y="25796"/>
                  </a:moveTo>
                  <a:cubicBezTo>
                    <a:pt x="3220971" y="25796"/>
                    <a:pt x="3516974" y="77655"/>
                    <a:pt x="3769518" y="181371"/>
                  </a:cubicBezTo>
                  <a:cubicBezTo>
                    <a:pt x="4200128" y="359833"/>
                    <a:pt x="4547922" y="687519"/>
                    <a:pt x="4812903" y="1164431"/>
                  </a:cubicBezTo>
                  <a:lnTo>
                    <a:pt x="4812903" y="187523"/>
                  </a:lnTo>
                  <a:lnTo>
                    <a:pt x="6527800" y="187523"/>
                  </a:lnTo>
                  <a:lnTo>
                    <a:pt x="6527800" y="6593284"/>
                  </a:lnTo>
                  <a:cubicBezTo>
                    <a:pt x="6527800" y="7464821"/>
                    <a:pt x="6380956" y="8121516"/>
                    <a:pt x="6087268" y="8563371"/>
                  </a:cubicBezTo>
                  <a:cubicBezTo>
                    <a:pt x="5582443" y="9323254"/>
                    <a:pt x="4614399" y="9703196"/>
                    <a:pt x="3183135" y="9703196"/>
                  </a:cubicBezTo>
                  <a:cubicBezTo>
                    <a:pt x="2318610" y="9703196"/>
                    <a:pt x="1613296" y="9534127"/>
                    <a:pt x="1067196" y="9195989"/>
                  </a:cubicBezTo>
                  <a:cubicBezTo>
                    <a:pt x="521096" y="8857984"/>
                    <a:pt x="219075" y="8352828"/>
                    <a:pt x="161131" y="7680522"/>
                  </a:cubicBezTo>
                  <a:lnTo>
                    <a:pt x="2083792" y="7680522"/>
                  </a:lnTo>
                  <a:cubicBezTo>
                    <a:pt x="2133533" y="7887559"/>
                    <a:pt x="2214297" y="8036585"/>
                    <a:pt x="2326084" y="8127602"/>
                  </a:cubicBezTo>
                  <a:cubicBezTo>
                    <a:pt x="2516848" y="8288998"/>
                    <a:pt x="2838119" y="8369696"/>
                    <a:pt x="3289895" y="8369696"/>
                  </a:cubicBezTo>
                  <a:cubicBezTo>
                    <a:pt x="3928202" y="8369696"/>
                    <a:pt x="4355107" y="8156309"/>
                    <a:pt x="4570610" y="7729536"/>
                  </a:cubicBezTo>
                  <a:cubicBezTo>
                    <a:pt x="4711501" y="7456089"/>
                    <a:pt x="4781946" y="6996177"/>
                    <a:pt x="4781946" y="6349801"/>
                  </a:cubicBezTo>
                  <a:lnTo>
                    <a:pt x="4781946" y="5914826"/>
                  </a:lnTo>
                  <a:cubicBezTo>
                    <a:pt x="4612216" y="6205206"/>
                    <a:pt x="4430050" y="6423025"/>
                    <a:pt x="4235450" y="6568281"/>
                  </a:cubicBezTo>
                  <a:cubicBezTo>
                    <a:pt x="3883554" y="6837891"/>
                    <a:pt x="3426089" y="6972696"/>
                    <a:pt x="2863056" y="6972696"/>
                  </a:cubicBezTo>
                  <a:cubicBezTo>
                    <a:pt x="1993503" y="6972696"/>
                    <a:pt x="1298905" y="6668029"/>
                    <a:pt x="779264" y="6058693"/>
                  </a:cubicBezTo>
                  <a:cubicBezTo>
                    <a:pt x="259754" y="5449226"/>
                    <a:pt x="0" y="4623990"/>
                    <a:pt x="0" y="3582987"/>
                  </a:cubicBezTo>
                  <a:cubicBezTo>
                    <a:pt x="0" y="2579026"/>
                    <a:pt x="250428" y="1735203"/>
                    <a:pt x="751284" y="1051520"/>
                  </a:cubicBezTo>
                  <a:cubicBezTo>
                    <a:pt x="1252272" y="367704"/>
                    <a:pt x="1962348" y="25796"/>
                    <a:pt x="2881510" y="25796"/>
                  </a:cubicBezTo>
                  <a:close/>
                  <a:moveTo>
                    <a:pt x="3444478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Freeform 718"/>
            <p:cNvSpPr/>
            <p:nvPr/>
          </p:nvSpPr>
          <p:spPr>
            <a:xfrm>
              <a:off x="4353417" y="3264183"/>
              <a:ext cx="71576" cy="100739"/>
            </a:xfrm>
            <a:custGeom>
              <a:avLst/>
              <a:gdLst/>
              <a:ahLst/>
              <a:cxnLst/>
              <a:rect l="0" t="0" r="0" b="0"/>
              <a:pathLst>
                <a:path w="6483350" h="9124950">
                  <a:moveTo>
                    <a:pt x="0" y="0"/>
                  </a:moveTo>
                  <a:lnTo>
                    <a:pt x="6483350" y="0"/>
                  </a:lnTo>
                  <a:lnTo>
                    <a:pt x="6483350" y="1600200"/>
                  </a:lnTo>
                  <a:lnTo>
                    <a:pt x="1892300" y="1600200"/>
                  </a:lnTo>
                  <a:lnTo>
                    <a:pt x="1892300" y="3708400"/>
                  </a:lnTo>
                  <a:lnTo>
                    <a:pt x="5911850" y="3708400"/>
                  </a:lnTo>
                  <a:lnTo>
                    <a:pt x="5911850" y="5295900"/>
                  </a:lnTo>
                  <a:lnTo>
                    <a:pt x="1892300" y="5295900"/>
                  </a:lnTo>
                  <a:lnTo>
                    <a:pt x="1892300" y="9124950"/>
                  </a:lnTo>
                  <a:lnTo>
                    <a:pt x="0" y="912495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Freeform 719"/>
            <p:cNvSpPr/>
            <p:nvPr/>
          </p:nvSpPr>
          <p:spPr>
            <a:xfrm>
              <a:off x="4432550" y="3288434"/>
              <a:ext cx="69893" cy="78941"/>
            </a:xfrm>
            <a:custGeom>
              <a:avLst/>
              <a:gdLst/>
              <a:ahLst/>
              <a:cxnLst/>
              <a:rect l="0" t="0" r="0" b="0"/>
              <a:pathLst>
                <a:path w="6330950" h="7150496">
                  <a:moveTo>
                    <a:pt x="4171950" y="3658195"/>
                  </a:moveTo>
                  <a:cubicBezTo>
                    <a:pt x="4061221" y="3728309"/>
                    <a:pt x="3949435" y="3785063"/>
                    <a:pt x="3836590" y="3828454"/>
                  </a:cubicBezTo>
                  <a:cubicBezTo>
                    <a:pt x="3723745" y="3871714"/>
                    <a:pt x="3568832" y="3911930"/>
                    <a:pt x="3371850" y="3949104"/>
                  </a:cubicBezTo>
                  <a:lnTo>
                    <a:pt x="2977951" y="4023518"/>
                  </a:lnTo>
                  <a:cubicBezTo>
                    <a:pt x="2608857" y="4089532"/>
                    <a:pt x="2344274" y="4169965"/>
                    <a:pt x="2184201" y="4264818"/>
                  </a:cubicBezTo>
                  <a:cubicBezTo>
                    <a:pt x="1913400" y="4425817"/>
                    <a:pt x="1778000" y="4675452"/>
                    <a:pt x="1778000" y="5013721"/>
                  </a:cubicBezTo>
                  <a:cubicBezTo>
                    <a:pt x="1778000" y="5314950"/>
                    <a:pt x="1861740" y="5532636"/>
                    <a:pt x="2029221" y="5666779"/>
                  </a:cubicBezTo>
                  <a:cubicBezTo>
                    <a:pt x="2196703" y="5800791"/>
                    <a:pt x="2400300" y="5867796"/>
                    <a:pt x="2640012" y="5867796"/>
                  </a:cubicBezTo>
                  <a:cubicBezTo>
                    <a:pt x="3020483" y="5867796"/>
                    <a:pt x="3370924" y="5756407"/>
                    <a:pt x="3691334" y="5533628"/>
                  </a:cubicBezTo>
                  <a:cubicBezTo>
                    <a:pt x="4011744" y="5310849"/>
                    <a:pt x="4171950" y="4904449"/>
                    <a:pt x="4171950" y="4314428"/>
                  </a:cubicBezTo>
                  <a:close/>
                  <a:moveTo>
                    <a:pt x="3112095" y="2835275"/>
                  </a:moveTo>
                  <a:cubicBezTo>
                    <a:pt x="3438723" y="2794000"/>
                    <a:pt x="3672284" y="2742340"/>
                    <a:pt x="3812778" y="2680295"/>
                  </a:cubicBezTo>
                  <a:cubicBezTo>
                    <a:pt x="4064925" y="2573007"/>
                    <a:pt x="4191000" y="2405922"/>
                    <a:pt x="4191000" y="2179042"/>
                  </a:cubicBezTo>
                  <a:cubicBezTo>
                    <a:pt x="4191000" y="1902420"/>
                    <a:pt x="4095088" y="1711457"/>
                    <a:pt x="3903265" y="1606153"/>
                  </a:cubicBezTo>
                  <a:cubicBezTo>
                    <a:pt x="3711575" y="1500849"/>
                    <a:pt x="3430058" y="1448196"/>
                    <a:pt x="3058715" y="1448196"/>
                  </a:cubicBezTo>
                  <a:cubicBezTo>
                    <a:pt x="2642129" y="1448196"/>
                    <a:pt x="2347184" y="1551384"/>
                    <a:pt x="2173882" y="1757759"/>
                  </a:cubicBezTo>
                  <a:cubicBezTo>
                    <a:pt x="2050190" y="1910424"/>
                    <a:pt x="1967706" y="2116799"/>
                    <a:pt x="1926431" y="2376884"/>
                  </a:cubicBezTo>
                  <a:lnTo>
                    <a:pt x="217685" y="2376884"/>
                  </a:lnTo>
                  <a:cubicBezTo>
                    <a:pt x="254859" y="1785540"/>
                    <a:pt x="420224" y="1299633"/>
                    <a:pt x="713779" y="919162"/>
                  </a:cubicBezTo>
                  <a:cubicBezTo>
                    <a:pt x="1180769" y="323585"/>
                    <a:pt x="1982655" y="25796"/>
                    <a:pt x="3119437" y="25796"/>
                  </a:cubicBezTo>
                  <a:cubicBezTo>
                    <a:pt x="3859212" y="25796"/>
                    <a:pt x="4516371" y="172442"/>
                    <a:pt x="5090914" y="465732"/>
                  </a:cubicBezTo>
                  <a:cubicBezTo>
                    <a:pt x="5665456" y="758891"/>
                    <a:pt x="5952728" y="1312333"/>
                    <a:pt x="5952728" y="2126059"/>
                  </a:cubicBezTo>
                  <a:lnTo>
                    <a:pt x="5952728" y="5223668"/>
                  </a:lnTo>
                  <a:cubicBezTo>
                    <a:pt x="5952728" y="5438510"/>
                    <a:pt x="5956829" y="5698728"/>
                    <a:pt x="5965031" y="6004321"/>
                  </a:cubicBezTo>
                  <a:cubicBezTo>
                    <a:pt x="5977466" y="6235567"/>
                    <a:pt x="6012589" y="6392531"/>
                    <a:pt x="6070401" y="6475214"/>
                  </a:cubicBezTo>
                  <a:cubicBezTo>
                    <a:pt x="6128345" y="6557764"/>
                    <a:pt x="6215195" y="6625894"/>
                    <a:pt x="6330950" y="6679604"/>
                  </a:cubicBezTo>
                  <a:lnTo>
                    <a:pt x="6330950" y="6939755"/>
                  </a:lnTo>
                  <a:lnTo>
                    <a:pt x="4408090" y="6939755"/>
                  </a:lnTo>
                  <a:cubicBezTo>
                    <a:pt x="4354247" y="6803363"/>
                    <a:pt x="4317007" y="6675305"/>
                    <a:pt x="4296370" y="6555581"/>
                  </a:cubicBezTo>
                  <a:cubicBezTo>
                    <a:pt x="4275732" y="6435725"/>
                    <a:pt x="4259196" y="6299398"/>
                    <a:pt x="4246760" y="6146601"/>
                  </a:cubicBezTo>
                  <a:cubicBezTo>
                    <a:pt x="4002947" y="6410920"/>
                    <a:pt x="3721893" y="6636080"/>
                    <a:pt x="3403600" y="6822082"/>
                  </a:cubicBezTo>
                  <a:cubicBezTo>
                    <a:pt x="3023393" y="7041024"/>
                    <a:pt x="2593578" y="7150496"/>
                    <a:pt x="2114153" y="7150496"/>
                  </a:cubicBezTo>
                  <a:cubicBezTo>
                    <a:pt x="1502436" y="7150496"/>
                    <a:pt x="997148" y="6976135"/>
                    <a:pt x="598289" y="6627415"/>
                  </a:cubicBezTo>
                  <a:cubicBezTo>
                    <a:pt x="199429" y="6278562"/>
                    <a:pt x="0" y="5784254"/>
                    <a:pt x="0" y="5144492"/>
                  </a:cubicBezTo>
                  <a:cubicBezTo>
                    <a:pt x="0" y="4314891"/>
                    <a:pt x="320344" y="3714353"/>
                    <a:pt x="961032" y="3342878"/>
                  </a:cubicBezTo>
                  <a:cubicBezTo>
                    <a:pt x="1312267" y="3140604"/>
                    <a:pt x="1828866" y="2996141"/>
                    <a:pt x="2510829" y="2909490"/>
                  </a:cubicBezTo>
                  <a:close/>
                  <a:moveTo>
                    <a:pt x="3203575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Freeform 720"/>
            <p:cNvSpPr/>
            <p:nvPr/>
          </p:nvSpPr>
          <p:spPr>
            <a:xfrm>
              <a:off x="4511122" y="3288434"/>
              <a:ext cx="68734" cy="79221"/>
            </a:xfrm>
            <a:custGeom>
              <a:avLst/>
              <a:gdLst/>
              <a:ahLst/>
              <a:cxnLst/>
              <a:rect l="0" t="0" r="0" b="0"/>
              <a:pathLst>
                <a:path w="6225976" h="7175896">
                  <a:moveTo>
                    <a:pt x="4415234" y="2603500"/>
                  </a:moveTo>
                  <a:cubicBezTo>
                    <a:pt x="4382161" y="2351616"/>
                    <a:pt x="4297428" y="2124405"/>
                    <a:pt x="4161035" y="1921867"/>
                  </a:cubicBezTo>
                  <a:cubicBezTo>
                    <a:pt x="3962598" y="1649346"/>
                    <a:pt x="3654623" y="1513086"/>
                    <a:pt x="3237110" y="1513086"/>
                  </a:cubicBezTo>
                  <a:cubicBezTo>
                    <a:pt x="2641798" y="1513086"/>
                    <a:pt x="2234538" y="1808427"/>
                    <a:pt x="2015331" y="2399109"/>
                  </a:cubicBezTo>
                  <a:cubicBezTo>
                    <a:pt x="1899576" y="2712905"/>
                    <a:pt x="1841698" y="3129954"/>
                    <a:pt x="1841698" y="3650257"/>
                  </a:cubicBezTo>
                  <a:cubicBezTo>
                    <a:pt x="1841698" y="4145954"/>
                    <a:pt x="1899576" y="4544549"/>
                    <a:pt x="2015331" y="4846042"/>
                  </a:cubicBezTo>
                  <a:cubicBezTo>
                    <a:pt x="2226204" y="5407752"/>
                    <a:pt x="2623079" y="5688607"/>
                    <a:pt x="3205956" y="5688607"/>
                  </a:cubicBezTo>
                  <a:cubicBezTo>
                    <a:pt x="3619367" y="5688607"/>
                    <a:pt x="3912856" y="5577086"/>
                    <a:pt x="4086423" y="5354042"/>
                  </a:cubicBezTo>
                  <a:cubicBezTo>
                    <a:pt x="4260122" y="5130998"/>
                    <a:pt x="4365625" y="4841875"/>
                    <a:pt x="4402931" y="4486671"/>
                  </a:cubicBezTo>
                  <a:lnTo>
                    <a:pt x="6207323" y="4486671"/>
                  </a:lnTo>
                  <a:cubicBezTo>
                    <a:pt x="6166048" y="5024966"/>
                    <a:pt x="5971976" y="5534223"/>
                    <a:pt x="5625107" y="6014442"/>
                  </a:cubicBezTo>
                  <a:cubicBezTo>
                    <a:pt x="5071599" y="6788745"/>
                    <a:pt x="4251788" y="7175896"/>
                    <a:pt x="3165673" y="7175896"/>
                  </a:cubicBezTo>
                  <a:cubicBezTo>
                    <a:pt x="2079426" y="7175896"/>
                    <a:pt x="1280252" y="6853700"/>
                    <a:pt x="768151" y="6209307"/>
                  </a:cubicBezTo>
                  <a:cubicBezTo>
                    <a:pt x="256050" y="5564915"/>
                    <a:pt x="0" y="4728434"/>
                    <a:pt x="0" y="3699867"/>
                  </a:cubicBezTo>
                  <a:cubicBezTo>
                    <a:pt x="0" y="2539272"/>
                    <a:pt x="282905" y="1636778"/>
                    <a:pt x="848717" y="992386"/>
                  </a:cubicBezTo>
                  <a:cubicBezTo>
                    <a:pt x="1414528" y="347993"/>
                    <a:pt x="2195115" y="25796"/>
                    <a:pt x="3190478" y="25796"/>
                  </a:cubicBezTo>
                  <a:cubicBezTo>
                    <a:pt x="4037144" y="25796"/>
                    <a:pt x="4729956" y="215370"/>
                    <a:pt x="5268912" y="594518"/>
                  </a:cubicBezTo>
                  <a:cubicBezTo>
                    <a:pt x="5807868" y="973534"/>
                    <a:pt x="6126890" y="1643194"/>
                    <a:pt x="6225976" y="2603500"/>
                  </a:cubicBezTo>
                  <a:close/>
                  <a:moveTo>
                    <a:pt x="322044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Freeform 721"/>
            <p:cNvSpPr/>
            <p:nvPr/>
          </p:nvSpPr>
          <p:spPr>
            <a:xfrm>
              <a:off x="4587171" y="3288439"/>
              <a:ext cx="70805" cy="79077"/>
            </a:xfrm>
            <a:custGeom>
              <a:avLst/>
              <a:gdLst/>
              <a:ahLst/>
              <a:cxnLst/>
              <a:rect l="0" t="0" r="0" b="0"/>
              <a:pathLst>
                <a:path w="6413500" h="7162800">
                  <a:moveTo>
                    <a:pt x="3200598" y="1460500"/>
                  </a:moveTo>
                  <a:cubicBezTo>
                    <a:pt x="2791287" y="1460500"/>
                    <a:pt x="2473920" y="1588361"/>
                    <a:pt x="2248495" y="1844080"/>
                  </a:cubicBezTo>
                  <a:cubicBezTo>
                    <a:pt x="2023202" y="2099668"/>
                    <a:pt x="1881584" y="2445941"/>
                    <a:pt x="1823640" y="2882900"/>
                  </a:cubicBezTo>
                  <a:lnTo>
                    <a:pt x="4571404" y="2882900"/>
                  </a:lnTo>
                  <a:cubicBezTo>
                    <a:pt x="4542432" y="2416969"/>
                    <a:pt x="4400814" y="2063420"/>
                    <a:pt x="4146550" y="1822252"/>
                  </a:cubicBezTo>
                  <a:cubicBezTo>
                    <a:pt x="3892285" y="1581084"/>
                    <a:pt x="3576968" y="1460500"/>
                    <a:pt x="3200598" y="1460500"/>
                  </a:cubicBezTo>
                  <a:close/>
                  <a:moveTo>
                    <a:pt x="3197423" y="0"/>
                  </a:moveTo>
                  <a:cubicBezTo>
                    <a:pt x="3759266" y="0"/>
                    <a:pt x="4265281" y="105503"/>
                    <a:pt x="4715470" y="316508"/>
                  </a:cubicBezTo>
                  <a:cubicBezTo>
                    <a:pt x="5165791" y="527514"/>
                    <a:pt x="5537596" y="860425"/>
                    <a:pt x="5830887" y="1315244"/>
                  </a:cubicBezTo>
                  <a:cubicBezTo>
                    <a:pt x="6095338" y="1716485"/>
                    <a:pt x="6266788" y="2181755"/>
                    <a:pt x="6345237" y="2711054"/>
                  </a:cubicBezTo>
                  <a:cubicBezTo>
                    <a:pt x="6390745" y="3021410"/>
                    <a:pt x="6413500" y="3468159"/>
                    <a:pt x="6413500" y="4051300"/>
                  </a:cubicBezTo>
                  <a:lnTo>
                    <a:pt x="1780182" y="4051300"/>
                  </a:lnTo>
                  <a:cubicBezTo>
                    <a:pt x="1804921" y="4727708"/>
                    <a:pt x="2017844" y="5201973"/>
                    <a:pt x="2418953" y="5474097"/>
                  </a:cubicBezTo>
                  <a:cubicBezTo>
                    <a:pt x="2662898" y="5643166"/>
                    <a:pt x="2956520" y="5727700"/>
                    <a:pt x="3299817" y="5727700"/>
                  </a:cubicBezTo>
                  <a:cubicBezTo>
                    <a:pt x="3663619" y="5727700"/>
                    <a:pt x="3959291" y="5624645"/>
                    <a:pt x="4186832" y="5418535"/>
                  </a:cubicBezTo>
                  <a:cubicBezTo>
                    <a:pt x="4310789" y="5307145"/>
                    <a:pt x="4420327" y="5152496"/>
                    <a:pt x="4515445" y="4954588"/>
                  </a:cubicBezTo>
                  <a:lnTo>
                    <a:pt x="6320432" y="4954588"/>
                  </a:lnTo>
                  <a:cubicBezTo>
                    <a:pt x="6274924" y="5355696"/>
                    <a:pt x="6066035" y="5763022"/>
                    <a:pt x="5693767" y="6176566"/>
                  </a:cubicBezTo>
                  <a:cubicBezTo>
                    <a:pt x="5114858" y="6834056"/>
                    <a:pt x="4304439" y="7162800"/>
                    <a:pt x="3262510" y="7162800"/>
                  </a:cubicBezTo>
                  <a:cubicBezTo>
                    <a:pt x="2402350" y="7162800"/>
                    <a:pt x="1643525" y="6885848"/>
                    <a:pt x="986035" y="6331943"/>
                  </a:cubicBezTo>
                  <a:cubicBezTo>
                    <a:pt x="328678" y="5777905"/>
                    <a:pt x="0" y="4876536"/>
                    <a:pt x="0" y="3627835"/>
                  </a:cubicBezTo>
                  <a:cubicBezTo>
                    <a:pt x="0" y="2457980"/>
                    <a:pt x="296399" y="1560910"/>
                    <a:pt x="889198" y="936625"/>
                  </a:cubicBezTo>
                  <a:cubicBezTo>
                    <a:pt x="1481997" y="312209"/>
                    <a:pt x="2251405" y="0"/>
                    <a:pt x="3197423" y="0"/>
                  </a:cubicBezTo>
                  <a:close/>
                  <a:moveTo>
                    <a:pt x="332323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Freeform 722"/>
            <p:cNvSpPr/>
            <p:nvPr/>
          </p:nvSpPr>
          <p:spPr>
            <a:xfrm>
              <a:off x="4711165" y="3264323"/>
              <a:ext cx="84194" cy="100669"/>
            </a:xfrm>
            <a:custGeom>
              <a:avLst/>
              <a:gdLst/>
              <a:ahLst/>
              <a:cxnLst/>
              <a:rect l="0" t="0" r="0" b="0"/>
              <a:pathLst>
                <a:path w="7626350" h="9118600">
                  <a:moveTo>
                    <a:pt x="1866900" y="1574800"/>
                  </a:moveTo>
                  <a:lnTo>
                    <a:pt x="1866900" y="4025900"/>
                  </a:lnTo>
                  <a:lnTo>
                    <a:pt x="4027289" y="4025900"/>
                  </a:lnTo>
                  <a:cubicBezTo>
                    <a:pt x="4456575" y="4025900"/>
                    <a:pt x="4778507" y="3976423"/>
                    <a:pt x="4993084" y="3877469"/>
                  </a:cubicBezTo>
                  <a:cubicBezTo>
                    <a:pt x="5372761" y="3704035"/>
                    <a:pt x="5562600" y="3361532"/>
                    <a:pt x="5562600" y="2849960"/>
                  </a:cubicBezTo>
                  <a:cubicBezTo>
                    <a:pt x="5562600" y="2296980"/>
                    <a:pt x="5378979" y="1925572"/>
                    <a:pt x="5011737" y="1735733"/>
                  </a:cubicBezTo>
                  <a:cubicBezTo>
                    <a:pt x="4805494" y="1628445"/>
                    <a:pt x="4495998" y="1574800"/>
                    <a:pt x="4083248" y="1574800"/>
                  </a:cubicBezTo>
                  <a:close/>
                  <a:moveTo>
                    <a:pt x="4480718" y="0"/>
                  </a:moveTo>
                  <a:cubicBezTo>
                    <a:pt x="5121010" y="0"/>
                    <a:pt x="5613664" y="72430"/>
                    <a:pt x="5958681" y="217290"/>
                  </a:cubicBezTo>
                  <a:cubicBezTo>
                    <a:pt x="6303698" y="362016"/>
                    <a:pt x="6596062" y="574874"/>
                    <a:pt x="6835775" y="855861"/>
                  </a:cubicBezTo>
                  <a:cubicBezTo>
                    <a:pt x="7034079" y="1087504"/>
                    <a:pt x="7191044" y="1343885"/>
                    <a:pt x="7306667" y="1625005"/>
                  </a:cubicBezTo>
                  <a:cubicBezTo>
                    <a:pt x="7422422" y="1906125"/>
                    <a:pt x="7480300" y="2226535"/>
                    <a:pt x="7480300" y="2586236"/>
                  </a:cubicBezTo>
                  <a:cubicBezTo>
                    <a:pt x="7480300" y="3020286"/>
                    <a:pt x="7370629" y="3447190"/>
                    <a:pt x="7151290" y="3866952"/>
                  </a:cubicBezTo>
                  <a:cubicBezTo>
                    <a:pt x="6931951" y="4286581"/>
                    <a:pt x="6569934" y="4583179"/>
                    <a:pt x="6065242" y="4756746"/>
                  </a:cubicBezTo>
                  <a:cubicBezTo>
                    <a:pt x="6487252" y="4926211"/>
                    <a:pt x="6786165" y="5166916"/>
                    <a:pt x="6961981" y="5478860"/>
                  </a:cubicBezTo>
                  <a:cubicBezTo>
                    <a:pt x="7137796" y="5790671"/>
                    <a:pt x="7225704" y="6266591"/>
                    <a:pt x="7225704" y="6906618"/>
                  </a:cubicBezTo>
                  <a:lnTo>
                    <a:pt x="7225704" y="7520186"/>
                  </a:lnTo>
                  <a:cubicBezTo>
                    <a:pt x="7225704" y="7937302"/>
                    <a:pt x="7242373" y="8220208"/>
                    <a:pt x="7275710" y="8368904"/>
                  </a:cubicBezTo>
                  <a:cubicBezTo>
                    <a:pt x="7325849" y="8604250"/>
                    <a:pt x="7442729" y="8777751"/>
                    <a:pt x="7626350" y="8889405"/>
                  </a:cubicBezTo>
                  <a:lnTo>
                    <a:pt x="7626350" y="9118600"/>
                  </a:lnTo>
                  <a:lnTo>
                    <a:pt x="5519340" y="9118600"/>
                  </a:lnTo>
                  <a:cubicBezTo>
                    <a:pt x="5461529" y="8916194"/>
                    <a:pt x="5420254" y="8753012"/>
                    <a:pt x="5395515" y="8629055"/>
                  </a:cubicBezTo>
                  <a:cubicBezTo>
                    <a:pt x="5346038" y="8373071"/>
                    <a:pt x="5319183" y="8110803"/>
                    <a:pt x="5314950" y="7842250"/>
                  </a:cubicBezTo>
                  <a:lnTo>
                    <a:pt x="5302646" y="6993335"/>
                  </a:lnTo>
                  <a:cubicBezTo>
                    <a:pt x="5294312" y="6410987"/>
                    <a:pt x="5188016" y="6022711"/>
                    <a:pt x="4983757" y="5828507"/>
                  </a:cubicBezTo>
                  <a:cubicBezTo>
                    <a:pt x="4779499" y="5634303"/>
                    <a:pt x="4396779" y="5537200"/>
                    <a:pt x="3835598" y="5537200"/>
                  </a:cubicBezTo>
                  <a:lnTo>
                    <a:pt x="1866900" y="5537200"/>
                  </a:lnTo>
                  <a:lnTo>
                    <a:pt x="1866900" y="9118600"/>
                  </a:lnTo>
                  <a:lnTo>
                    <a:pt x="0" y="911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Freeform 723"/>
            <p:cNvSpPr/>
            <p:nvPr/>
          </p:nvSpPr>
          <p:spPr>
            <a:xfrm>
              <a:off x="4804768" y="3288439"/>
              <a:ext cx="70805" cy="79077"/>
            </a:xfrm>
            <a:custGeom>
              <a:avLst/>
              <a:gdLst/>
              <a:ahLst/>
              <a:cxnLst/>
              <a:rect l="0" t="0" r="0" b="0"/>
              <a:pathLst>
                <a:path w="6413500" h="7162800">
                  <a:moveTo>
                    <a:pt x="3200598" y="1460500"/>
                  </a:moveTo>
                  <a:cubicBezTo>
                    <a:pt x="2791287" y="1460500"/>
                    <a:pt x="2473920" y="1588361"/>
                    <a:pt x="2248495" y="1844080"/>
                  </a:cubicBezTo>
                  <a:cubicBezTo>
                    <a:pt x="2023202" y="2099668"/>
                    <a:pt x="1881584" y="2445941"/>
                    <a:pt x="1823640" y="2882900"/>
                  </a:cubicBezTo>
                  <a:lnTo>
                    <a:pt x="4571404" y="2882900"/>
                  </a:lnTo>
                  <a:cubicBezTo>
                    <a:pt x="4542432" y="2416969"/>
                    <a:pt x="4400814" y="2063420"/>
                    <a:pt x="4146550" y="1822252"/>
                  </a:cubicBezTo>
                  <a:cubicBezTo>
                    <a:pt x="3892285" y="1581084"/>
                    <a:pt x="3576968" y="1460500"/>
                    <a:pt x="3200598" y="1460500"/>
                  </a:cubicBezTo>
                  <a:close/>
                  <a:moveTo>
                    <a:pt x="3197423" y="0"/>
                  </a:moveTo>
                  <a:cubicBezTo>
                    <a:pt x="3759266" y="0"/>
                    <a:pt x="4265281" y="105503"/>
                    <a:pt x="4715470" y="316508"/>
                  </a:cubicBezTo>
                  <a:cubicBezTo>
                    <a:pt x="5165791" y="527514"/>
                    <a:pt x="5537596" y="860425"/>
                    <a:pt x="5830887" y="1315244"/>
                  </a:cubicBezTo>
                  <a:cubicBezTo>
                    <a:pt x="6095338" y="1716485"/>
                    <a:pt x="6266788" y="2181755"/>
                    <a:pt x="6345237" y="2711054"/>
                  </a:cubicBezTo>
                  <a:cubicBezTo>
                    <a:pt x="6390745" y="3021410"/>
                    <a:pt x="6413500" y="3468159"/>
                    <a:pt x="6413500" y="4051300"/>
                  </a:cubicBezTo>
                  <a:lnTo>
                    <a:pt x="1780182" y="4051300"/>
                  </a:lnTo>
                  <a:cubicBezTo>
                    <a:pt x="1804921" y="4727708"/>
                    <a:pt x="2017844" y="5201973"/>
                    <a:pt x="2418953" y="5474097"/>
                  </a:cubicBezTo>
                  <a:cubicBezTo>
                    <a:pt x="2662898" y="5643166"/>
                    <a:pt x="2956520" y="5727700"/>
                    <a:pt x="3299817" y="5727700"/>
                  </a:cubicBezTo>
                  <a:cubicBezTo>
                    <a:pt x="3663619" y="5727700"/>
                    <a:pt x="3959291" y="5624645"/>
                    <a:pt x="4186832" y="5418535"/>
                  </a:cubicBezTo>
                  <a:cubicBezTo>
                    <a:pt x="4310789" y="5307145"/>
                    <a:pt x="4420327" y="5152496"/>
                    <a:pt x="4515445" y="4954588"/>
                  </a:cubicBezTo>
                  <a:lnTo>
                    <a:pt x="6320432" y="4954588"/>
                  </a:lnTo>
                  <a:cubicBezTo>
                    <a:pt x="6274924" y="5355696"/>
                    <a:pt x="6066035" y="5763022"/>
                    <a:pt x="5693767" y="6176566"/>
                  </a:cubicBezTo>
                  <a:cubicBezTo>
                    <a:pt x="5114858" y="6834056"/>
                    <a:pt x="4304439" y="7162800"/>
                    <a:pt x="3262510" y="7162800"/>
                  </a:cubicBezTo>
                  <a:cubicBezTo>
                    <a:pt x="2402350" y="7162800"/>
                    <a:pt x="1643525" y="6885848"/>
                    <a:pt x="986035" y="6331943"/>
                  </a:cubicBezTo>
                  <a:cubicBezTo>
                    <a:pt x="328678" y="5777905"/>
                    <a:pt x="0" y="4876536"/>
                    <a:pt x="0" y="3627835"/>
                  </a:cubicBezTo>
                  <a:cubicBezTo>
                    <a:pt x="0" y="2457980"/>
                    <a:pt x="296399" y="1560910"/>
                    <a:pt x="889198" y="936625"/>
                  </a:cubicBezTo>
                  <a:cubicBezTo>
                    <a:pt x="1481997" y="312209"/>
                    <a:pt x="2251405" y="0"/>
                    <a:pt x="3197423" y="0"/>
                  </a:cubicBezTo>
                  <a:close/>
                  <a:moveTo>
                    <a:pt x="332323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Freeform 724"/>
            <p:cNvSpPr/>
            <p:nvPr/>
          </p:nvSpPr>
          <p:spPr>
            <a:xfrm>
              <a:off x="4884210" y="3288434"/>
              <a:ext cx="68734" cy="79221"/>
            </a:xfrm>
            <a:custGeom>
              <a:avLst/>
              <a:gdLst/>
              <a:ahLst/>
              <a:cxnLst/>
              <a:rect l="0" t="0" r="0" b="0"/>
              <a:pathLst>
                <a:path w="6225976" h="7175896">
                  <a:moveTo>
                    <a:pt x="4415234" y="2603500"/>
                  </a:moveTo>
                  <a:cubicBezTo>
                    <a:pt x="4382161" y="2351616"/>
                    <a:pt x="4297428" y="2124405"/>
                    <a:pt x="4161035" y="1921867"/>
                  </a:cubicBezTo>
                  <a:cubicBezTo>
                    <a:pt x="3962598" y="1649346"/>
                    <a:pt x="3654623" y="1513086"/>
                    <a:pt x="3237110" y="1513086"/>
                  </a:cubicBezTo>
                  <a:cubicBezTo>
                    <a:pt x="2641798" y="1513086"/>
                    <a:pt x="2234538" y="1808427"/>
                    <a:pt x="2015331" y="2399109"/>
                  </a:cubicBezTo>
                  <a:cubicBezTo>
                    <a:pt x="1899576" y="2712905"/>
                    <a:pt x="1841698" y="3129954"/>
                    <a:pt x="1841698" y="3650257"/>
                  </a:cubicBezTo>
                  <a:cubicBezTo>
                    <a:pt x="1841698" y="4145954"/>
                    <a:pt x="1899576" y="4544549"/>
                    <a:pt x="2015331" y="4846042"/>
                  </a:cubicBezTo>
                  <a:cubicBezTo>
                    <a:pt x="2226204" y="5407752"/>
                    <a:pt x="2623079" y="5688607"/>
                    <a:pt x="3205956" y="5688607"/>
                  </a:cubicBezTo>
                  <a:cubicBezTo>
                    <a:pt x="3619367" y="5688607"/>
                    <a:pt x="3912856" y="5577086"/>
                    <a:pt x="4086423" y="5354042"/>
                  </a:cubicBezTo>
                  <a:cubicBezTo>
                    <a:pt x="4260122" y="5130998"/>
                    <a:pt x="4365625" y="4841875"/>
                    <a:pt x="4402931" y="4486671"/>
                  </a:cubicBezTo>
                  <a:lnTo>
                    <a:pt x="6207323" y="4486671"/>
                  </a:lnTo>
                  <a:cubicBezTo>
                    <a:pt x="6166048" y="5024966"/>
                    <a:pt x="5971976" y="5534223"/>
                    <a:pt x="5625107" y="6014442"/>
                  </a:cubicBezTo>
                  <a:cubicBezTo>
                    <a:pt x="5071599" y="6788745"/>
                    <a:pt x="4251788" y="7175896"/>
                    <a:pt x="3165673" y="7175896"/>
                  </a:cubicBezTo>
                  <a:cubicBezTo>
                    <a:pt x="2079426" y="7175896"/>
                    <a:pt x="1280252" y="6853700"/>
                    <a:pt x="768151" y="6209307"/>
                  </a:cubicBezTo>
                  <a:cubicBezTo>
                    <a:pt x="256050" y="5564915"/>
                    <a:pt x="0" y="4728434"/>
                    <a:pt x="0" y="3699867"/>
                  </a:cubicBezTo>
                  <a:cubicBezTo>
                    <a:pt x="0" y="2539272"/>
                    <a:pt x="282905" y="1636778"/>
                    <a:pt x="848717" y="992386"/>
                  </a:cubicBezTo>
                  <a:cubicBezTo>
                    <a:pt x="1414528" y="347993"/>
                    <a:pt x="2195115" y="25796"/>
                    <a:pt x="3190478" y="25796"/>
                  </a:cubicBezTo>
                  <a:cubicBezTo>
                    <a:pt x="4037144" y="25796"/>
                    <a:pt x="4729956" y="215370"/>
                    <a:pt x="5268912" y="594518"/>
                  </a:cubicBezTo>
                  <a:cubicBezTo>
                    <a:pt x="5807868" y="973534"/>
                    <a:pt x="6126890" y="1643194"/>
                    <a:pt x="6225976" y="2603500"/>
                  </a:cubicBezTo>
                  <a:close/>
                  <a:moveTo>
                    <a:pt x="322044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Freeform 725"/>
            <p:cNvSpPr/>
            <p:nvPr/>
          </p:nvSpPr>
          <p:spPr>
            <a:xfrm>
              <a:off x="4961548" y="3288143"/>
              <a:ext cx="76273" cy="79513"/>
            </a:xfrm>
            <a:custGeom>
              <a:avLst/>
              <a:gdLst/>
              <a:ahLst/>
              <a:cxnLst/>
              <a:rect l="0" t="0" r="0" b="0"/>
              <a:pathLst>
                <a:path w="6908800" h="7202289">
                  <a:moveTo>
                    <a:pt x="3451225" y="5715000"/>
                  </a:moveTo>
                  <a:cubicBezTo>
                    <a:pt x="3967162" y="5715000"/>
                    <a:pt x="4363375" y="5531380"/>
                    <a:pt x="4639865" y="5164138"/>
                  </a:cubicBezTo>
                  <a:cubicBezTo>
                    <a:pt x="4916355" y="4796896"/>
                    <a:pt x="5054600" y="4274873"/>
                    <a:pt x="5054600" y="3598069"/>
                  </a:cubicBezTo>
                  <a:cubicBezTo>
                    <a:pt x="5054600" y="2921397"/>
                    <a:pt x="4916355" y="2400433"/>
                    <a:pt x="4639865" y="2035175"/>
                  </a:cubicBezTo>
                  <a:cubicBezTo>
                    <a:pt x="4363375" y="1669918"/>
                    <a:pt x="3967162" y="1487289"/>
                    <a:pt x="3451225" y="1487289"/>
                  </a:cubicBezTo>
                  <a:cubicBezTo>
                    <a:pt x="2935287" y="1487289"/>
                    <a:pt x="2538015" y="1669918"/>
                    <a:pt x="2259409" y="2035175"/>
                  </a:cubicBezTo>
                  <a:cubicBezTo>
                    <a:pt x="1980935" y="2400433"/>
                    <a:pt x="1841698" y="2921397"/>
                    <a:pt x="1841698" y="3598069"/>
                  </a:cubicBezTo>
                  <a:cubicBezTo>
                    <a:pt x="1841698" y="4274873"/>
                    <a:pt x="1980935" y="4796896"/>
                    <a:pt x="2259409" y="5164138"/>
                  </a:cubicBezTo>
                  <a:cubicBezTo>
                    <a:pt x="2538015" y="5531380"/>
                    <a:pt x="2935287" y="5715000"/>
                    <a:pt x="3451225" y="5715000"/>
                  </a:cubicBezTo>
                  <a:close/>
                  <a:moveTo>
                    <a:pt x="6908800" y="3604022"/>
                  </a:moveTo>
                  <a:cubicBezTo>
                    <a:pt x="6908800" y="4594887"/>
                    <a:pt x="6623512" y="5442347"/>
                    <a:pt x="6052939" y="6146404"/>
                  </a:cubicBezTo>
                  <a:cubicBezTo>
                    <a:pt x="5482364" y="6850328"/>
                    <a:pt x="4616185" y="7202289"/>
                    <a:pt x="3454400" y="7202289"/>
                  </a:cubicBezTo>
                  <a:cubicBezTo>
                    <a:pt x="2292614" y="7202289"/>
                    <a:pt x="1426434" y="6850328"/>
                    <a:pt x="855860" y="6146404"/>
                  </a:cubicBezTo>
                  <a:cubicBezTo>
                    <a:pt x="285286" y="5442347"/>
                    <a:pt x="0" y="4594887"/>
                    <a:pt x="0" y="3604022"/>
                  </a:cubicBezTo>
                  <a:cubicBezTo>
                    <a:pt x="0" y="2629826"/>
                    <a:pt x="285286" y="1785607"/>
                    <a:pt x="855860" y="1071364"/>
                  </a:cubicBezTo>
                  <a:cubicBezTo>
                    <a:pt x="1426434" y="357122"/>
                    <a:pt x="2292614" y="0"/>
                    <a:pt x="3454400" y="0"/>
                  </a:cubicBezTo>
                  <a:cubicBezTo>
                    <a:pt x="4616185" y="0"/>
                    <a:pt x="5482364" y="357122"/>
                    <a:pt x="6052939" y="1071364"/>
                  </a:cubicBezTo>
                  <a:cubicBezTo>
                    <a:pt x="6623512" y="1785607"/>
                    <a:pt x="6908800" y="2629826"/>
                    <a:pt x="6908800" y="3604022"/>
                  </a:cubicBezTo>
                  <a:close/>
                  <a:moveTo>
                    <a:pt x="3456979" y="26393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Freeform 726"/>
            <p:cNvSpPr/>
            <p:nvPr/>
          </p:nvSpPr>
          <p:spPr>
            <a:xfrm>
              <a:off x="5047300" y="3288434"/>
              <a:ext cx="72066" cy="107123"/>
            </a:xfrm>
            <a:custGeom>
              <a:avLst/>
              <a:gdLst/>
              <a:ahLst/>
              <a:cxnLst/>
              <a:rect l="0" t="0" r="0" b="0"/>
              <a:pathLst>
                <a:path w="6527800" h="9703196">
                  <a:moveTo>
                    <a:pt x="3320851" y="5485407"/>
                  </a:moveTo>
                  <a:cubicBezTo>
                    <a:pt x="3735321" y="5485407"/>
                    <a:pt x="4085563" y="5329965"/>
                    <a:pt x="4371578" y="5019079"/>
                  </a:cubicBezTo>
                  <a:cubicBezTo>
                    <a:pt x="4657592" y="4708194"/>
                    <a:pt x="4800600" y="4212960"/>
                    <a:pt x="4800600" y="3533378"/>
                  </a:cubicBezTo>
                  <a:cubicBezTo>
                    <a:pt x="4800600" y="2895071"/>
                    <a:pt x="4664868" y="2409163"/>
                    <a:pt x="4393406" y="2075656"/>
                  </a:cubicBezTo>
                  <a:cubicBezTo>
                    <a:pt x="4121943" y="1742016"/>
                    <a:pt x="3758274" y="1575196"/>
                    <a:pt x="3302396" y="1575196"/>
                  </a:cubicBezTo>
                  <a:cubicBezTo>
                    <a:pt x="2680626" y="1575196"/>
                    <a:pt x="2251604" y="1865511"/>
                    <a:pt x="2015331" y="2446139"/>
                  </a:cubicBezTo>
                  <a:cubicBezTo>
                    <a:pt x="1890977" y="2755172"/>
                    <a:pt x="1828800" y="3136172"/>
                    <a:pt x="1828800" y="3589139"/>
                  </a:cubicBezTo>
                  <a:cubicBezTo>
                    <a:pt x="1828800" y="3980325"/>
                    <a:pt x="1895144" y="4328318"/>
                    <a:pt x="2027832" y="4633118"/>
                  </a:cubicBezTo>
                  <a:cubicBezTo>
                    <a:pt x="2268206" y="5201311"/>
                    <a:pt x="2699212" y="5485407"/>
                    <a:pt x="3320851" y="5485407"/>
                  </a:cubicBezTo>
                  <a:close/>
                  <a:moveTo>
                    <a:pt x="2881510" y="25796"/>
                  </a:moveTo>
                  <a:cubicBezTo>
                    <a:pt x="3220971" y="25796"/>
                    <a:pt x="3516974" y="77655"/>
                    <a:pt x="3769518" y="181371"/>
                  </a:cubicBezTo>
                  <a:cubicBezTo>
                    <a:pt x="4200128" y="359833"/>
                    <a:pt x="4547922" y="687519"/>
                    <a:pt x="4812903" y="1164431"/>
                  </a:cubicBezTo>
                  <a:lnTo>
                    <a:pt x="4812903" y="187523"/>
                  </a:lnTo>
                  <a:lnTo>
                    <a:pt x="6527800" y="187523"/>
                  </a:lnTo>
                  <a:lnTo>
                    <a:pt x="6527800" y="6593284"/>
                  </a:lnTo>
                  <a:cubicBezTo>
                    <a:pt x="6527800" y="7464821"/>
                    <a:pt x="6380956" y="8121516"/>
                    <a:pt x="6087268" y="8563371"/>
                  </a:cubicBezTo>
                  <a:cubicBezTo>
                    <a:pt x="5582443" y="9323254"/>
                    <a:pt x="4614399" y="9703196"/>
                    <a:pt x="3183135" y="9703196"/>
                  </a:cubicBezTo>
                  <a:cubicBezTo>
                    <a:pt x="2318610" y="9703196"/>
                    <a:pt x="1613296" y="9534127"/>
                    <a:pt x="1067196" y="9195989"/>
                  </a:cubicBezTo>
                  <a:cubicBezTo>
                    <a:pt x="521096" y="8857984"/>
                    <a:pt x="219075" y="8352828"/>
                    <a:pt x="161131" y="7680522"/>
                  </a:cubicBezTo>
                  <a:lnTo>
                    <a:pt x="2083792" y="7680522"/>
                  </a:lnTo>
                  <a:cubicBezTo>
                    <a:pt x="2133533" y="7887559"/>
                    <a:pt x="2214297" y="8036585"/>
                    <a:pt x="2326084" y="8127602"/>
                  </a:cubicBezTo>
                  <a:cubicBezTo>
                    <a:pt x="2516848" y="8288998"/>
                    <a:pt x="2838119" y="8369696"/>
                    <a:pt x="3289895" y="8369696"/>
                  </a:cubicBezTo>
                  <a:cubicBezTo>
                    <a:pt x="3928202" y="8369696"/>
                    <a:pt x="4355107" y="8156309"/>
                    <a:pt x="4570610" y="7729536"/>
                  </a:cubicBezTo>
                  <a:cubicBezTo>
                    <a:pt x="4711501" y="7456089"/>
                    <a:pt x="4781946" y="6996177"/>
                    <a:pt x="4781946" y="6349801"/>
                  </a:cubicBezTo>
                  <a:lnTo>
                    <a:pt x="4781946" y="5914826"/>
                  </a:lnTo>
                  <a:cubicBezTo>
                    <a:pt x="4612216" y="6205206"/>
                    <a:pt x="4430050" y="6423025"/>
                    <a:pt x="4235450" y="6568281"/>
                  </a:cubicBezTo>
                  <a:cubicBezTo>
                    <a:pt x="3883554" y="6837891"/>
                    <a:pt x="3426089" y="6972696"/>
                    <a:pt x="2863056" y="6972696"/>
                  </a:cubicBezTo>
                  <a:cubicBezTo>
                    <a:pt x="1993503" y="6972696"/>
                    <a:pt x="1298905" y="6668029"/>
                    <a:pt x="779264" y="6058693"/>
                  </a:cubicBezTo>
                  <a:cubicBezTo>
                    <a:pt x="259754" y="5449226"/>
                    <a:pt x="0" y="4623990"/>
                    <a:pt x="0" y="3582987"/>
                  </a:cubicBezTo>
                  <a:cubicBezTo>
                    <a:pt x="0" y="2579026"/>
                    <a:pt x="250428" y="1735203"/>
                    <a:pt x="751284" y="1051520"/>
                  </a:cubicBezTo>
                  <a:cubicBezTo>
                    <a:pt x="1252272" y="367704"/>
                    <a:pt x="1962348" y="25796"/>
                    <a:pt x="2881510" y="25796"/>
                  </a:cubicBezTo>
                  <a:close/>
                  <a:moveTo>
                    <a:pt x="3444478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Freeform 727"/>
            <p:cNvSpPr/>
            <p:nvPr/>
          </p:nvSpPr>
          <p:spPr>
            <a:xfrm>
              <a:off x="5137818" y="3288434"/>
              <a:ext cx="67580" cy="76557"/>
            </a:xfrm>
            <a:custGeom>
              <a:avLst/>
              <a:gdLst/>
              <a:ahLst/>
              <a:cxnLst/>
              <a:rect l="0" t="0" r="0" b="0"/>
              <a:pathLst>
                <a:path w="6121400" h="6934596">
                  <a:moveTo>
                    <a:pt x="3738364" y="13096"/>
                  </a:moveTo>
                  <a:cubicBezTo>
                    <a:pt x="4437657" y="13096"/>
                    <a:pt x="5009620" y="196056"/>
                    <a:pt x="5454253" y="561975"/>
                  </a:cubicBezTo>
                  <a:cubicBezTo>
                    <a:pt x="5899017" y="927893"/>
                    <a:pt x="6121400" y="1534649"/>
                    <a:pt x="6121400" y="2382242"/>
                  </a:cubicBezTo>
                  <a:lnTo>
                    <a:pt x="6121400" y="6934596"/>
                  </a:lnTo>
                  <a:lnTo>
                    <a:pt x="4305300" y="6934596"/>
                  </a:lnTo>
                  <a:lnTo>
                    <a:pt x="4305300" y="2825154"/>
                  </a:lnTo>
                  <a:cubicBezTo>
                    <a:pt x="4305300" y="2469819"/>
                    <a:pt x="4257873" y="2197100"/>
                    <a:pt x="4163020" y="2006996"/>
                  </a:cubicBezTo>
                  <a:cubicBezTo>
                    <a:pt x="3989453" y="1659863"/>
                    <a:pt x="3658989" y="1486296"/>
                    <a:pt x="3171626" y="1486296"/>
                  </a:cubicBezTo>
                  <a:cubicBezTo>
                    <a:pt x="2572742" y="1486296"/>
                    <a:pt x="2161778" y="1740495"/>
                    <a:pt x="1938734" y="2248892"/>
                  </a:cubicBezTo>
                  <a:cubicBezTo>
                    <a:pt x="1823111" y="2517311"/>
                    <a:pt x="1765300" y="2860278"/>
                    <a:pt x="1765300" y="3277790"/>
                  </a:cubicBezTo>
                  <a:lnTo>
                    <a:pt x="1765300" y="6934596"/>
                  </a:lnTo>
                  <a:lnTo>
                    <a:pt x="0" y="6934596"/>
                  </a:lnTo>
                  <a:lnTo>
                    <a:pt x="0" y="190896"/>
                  </a:lnTo>
                  <a:lnTo>
                    <a:pt x="1709340" y="190896"/>
                  </a:lnTo>
                  <a:lnTo>
                    <a:pt x="1709340" y="1176337"/>
                  </a:lnTo>
                  <a:cubicBezTo>
                    <a:pt x="1936750" y="828013"/>
                    <a:pt x="2151856" y="577122"/>
                    <a:pt x="2354659" y="423664"/>
                  </a:cubicBezTo>
                  <a:cubicBezTo>
                    <a:pt x="2718725" y="149952"/>
                    <a:pt x="3179960" y="13096"/>
                    <a:pt x="3738364" y="13096"/>
                  </a:cubicBezTo>
                  <a:close/>
                  <a:moveTo>
                    <a:pt x="3080940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Freeform 728"/>
            <p:cNvSpPr/>
            <p:nvPr/>
          </p:nvSpPr>
          <p:spPr>
            <a:xfrm>
              <a:off x="5223709" y="3263622"/>
              <a:ext cx="19769" cy="101370"/>
            </a:xfrm>
            <a:custGeom>
              <a:avLst/>
              <a:gdLst/>
              <a:ahLst/>
              <a:cxnLst/>
              <a:rect l="0" t="0" r="0" b="0"/>
              <a:pathLst>
                <a:path w="1790700" h="9182100">
                  <a:moveTo>
                    <a:pt x="1790700" y="1625600"/>
                  </a:moveTo>
                  <a:lnTo>
                    <a:pt x="0" y="1625600"/>
                  </a:lnTo>
                  <a:lnTo>
                    <a:pt x="0" y="0"/>
                  </a:lnTo>
                  <a:lnTo>
                    <a:pt x="1790700" y="0"/>
                  </a:lnTo>
                  <a:close/>
                  <a:moveTo>
                    <a:pt x="0" y="2425700"/>
                  </a:moveTo>
                  <a:lnTo>
                    <a:pt x="1790700" y="2425700"/>
                  </a:lnTo>
                  <a:lnTo>
                    <a:pt x="1790700" y="9182100"/>
                  </a:lnTo>
                  <a:lnTo>
                    <a:pt x="0" y="91821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Freeform 729"/>
            <p:cNvSpPr/>
            <p:nvPr/>
          </p:nvSpPr>
          <p:spPr>
            <a:xfrm>
              <a:off x="5253798" y="3270282"/>
              <a:ext cx="41781" cy="96066"/>
            </a:xfrm>
            <a:custGeom>
              <a:avLst/>
              <a:gdLst/>
              <a:ahLst/>
              <a:cxnLst/>
              <a:rect l="0" t="0" r="0" b="0"/>
              <a:pathLst>
                <a:path w="3784600" h="8701682">
                  <a:moveTo>
                    <a:pt x="0" y="3143250"/>
                  </a:moveTo>
                  <a:lnTo>
                    <a:pt x="0" y="1885950"/>
                  </a:lnTo>
                  <a:lnTo>
                    <a:pt x="939800" y="1885950"/>
                  </a:lnTo>
                  <a:lnTo>
                    <a:pt x="939800" y="0"/>
                  </a:lnTo>
                  <a:lnTo>
                    <a:pt x="2692400" y="0"/>
                  </a:lnTo>
                  <a:lnTo>
                    <a:pt x="2692400" y="1885950"/>
                  </a:lnTo>
                  <a:lnTo>
                    <a:pt x="3784600" y="1885950"/>
                  </a:lnTo>
                  <a:lnTo>
                    <a:pt x="3784600" y="3143250"/>
                  </a:lnTo>
                  <a:lnTo>
                    <a:pt x="2692400" y="3143250"/>
                  </a:lnTo>
                  <a:lnTo>
                    <a:pt x="2692400" y="6714332"/>
                  </a:lnTo>
                  <a:cubicBezTo>
                    <a:pt x="2692400" y="6991218"/>
                    <a:pt x="2727325" y="7163793"/>
                    <a:pt x="2797175" y="7232055"/>
                  </a:cubicBezTo>
                  <a:cubicBezTo>
                    <a:pt x="2867157" y="7300185"/>
                    <a:pt x="3081139" y="7334250"/>
                    <a:pt x="3439120" y="7334250"/>
                  </a:cubicBezTo>
                  <a:cubicBezTo>
                    <a:pt x="3492566" y="7334250"/>
                    <a:pt x="3549120" y="7334250"/>
                    <a:pt x="3608784" y="7334250"/>
                  </a:cubicBezTo>
                  <a:cubicBezTo>
                    <a:pt x="3668447" y="7334250"/>
                    <a:pt x="3727053" y="7332134"/>
                    <a:pt x="3784600" y="7327900"/>
                  </a:cubicBezTo>
                  <a:lnTo>
                    <a:pt x="3784600" y="8641754"/>
                  </a:lnTo>
                  <a:lnTo>
                    <a:pt x="2947789" y="8672710"/>
                  </a:lnTo>
                  <a:cubicBezTo>
                    <a:pt x="2113293" y="8701682"/>
                    <a:pt x="1543116" y="8557022"/>
                    <a:pt x="1237257" y="8238729"/>
                  </a:cubicBezTo>
                  <a:cubicBezTo>
                    <a:pt x="1038952" y="8036322"/>
                    <a:pt x="939800" y="7724379"/>
                    <a:pt x="939800" y="7302897"/>
                  </a:cubicBezTo>
                  <a:lnTo>
                    <a:pt x="939800" y="314325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Freeform 730"/>
            <p:cNvSpPr/>
            <p:nvPr/>
          </p:nvSpPr>
          <p:spPr>
            <a:xfrm>
              <a:off x="5307862" y="3263622"/>
              <a:ext cx="19769" cy="101370"/>
            </a:xfrm>
            <a:custGeom>
              <a:avLst/>
              <a:gdLst/>
              <a:ahLst/>
              <a:cxnLst/>
              <a:rect l="0" t="0" r="0" b="0"/>
              <a:pathLst>
                <a:path w="1790700" h="9182100">
                  <a:moveTo>
                    <a:pt x="1790700" y="1625600"/>
                  </a:moveTo>
                  <a:lnTo>
                    <a:pt x="0" y="1625600"/>
                  </a:lnTo>
                  <a:lnTo>
                    <a:pt x="0" y="0"/>
                  </a:lnTo>
                  <a:lnTo>
                    <a:pt x="1790700" y="0"/>
                  </a:lnTo>
                  <a:close/>
                  <a:moveTo>
                    <a:pt x="0" y="2425700"/>
                  </a:moveTo>
                  <a:lnTo>
                    <a:pt x="1790700" y="2425700"/>
                  </a:lnTo>
                  <a:lnTo>
                    <a:pt x="1790700" y="9182100"/>
                  </a:lnTo>
                  <a:lnTo>
                    <a:pt x="0" y="91821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Freeform 731"/>
            <p:cNvSpPr/>
            <p:nvPr/>
          </p:nvSpPr>
          <p:spPr>
            <a:xfrm>
              <a:off x="5341035" y="3288143"/>
              <a:ext cx="76273" cy="79513"/>
            </a:xfrm>
            <a:custGeom>
              <a:avLst/>
              <a:gdLst/>
              <a:ahLst/>
              <a:cxnLst/>
              <a:rect l="0" t="0" r="0" b="0"/>
              <a:pathLst>
                <a:path w="6908800" h="7202289">
                  <a:moveTo>
                    <a:pt x="3451225" y="5715000"/>
                  </a:moveTo>
                  <a:cubicBezTo>
                    <a:pt x="3967162" y="5715000"/>
                    <a:pt x="4363375" y="5531380"/>
                    <a:pt x="4639865" y="5164138"/>
                  </a:cubicBezTo>
                  <a:cubicBezTo>
                    <a:pt x="4916355" y="4796896"/>
                    <a:pt x="5054600" y="4274873"/>
                    <a:pt x="5054600" y="3598069"/>
                  </a:cubicBezTo>
                  <a:cubicBezTo>
                    <a:pt x="5054600" y="2921397"/>
                    <a:pt x="4916355" y="2400433"/>
                    <a:pt x="4639865" y="2035175"/>
                  </a:cubicBezTo>
                  <a:cubicBezTo>
                    <a:pt x="4363375" y="1669918"/>
                    <a:pt x="3967162" y="1487289"/>
                    <a:pt x="3451225" y="1487289"/>
                  </a:cubicBezTo>
                  <a:cubicBezTo>
                    <a:pt x="2935287" y="1487289"/>
                    <a:pt x="2538015" y="1669918"/>
                    <a:pt x="2259409" y="2035175"/>
                  </a:cubicBezTo>
                  <a:cubicBezTo>
                    <a:pt x="1980935" y="2400433"/>
                    <a:pt x="1841698" y="2921397"/>
                    <a:pt x="1841698" y="3598069"/>
                  </a:cubicBezTo>
                  <a:cubicBezTo>
                    <a:pt x="1841698" y="4274873"/>
                    <a:pt x="1980935" y="4796896"/>
                    <a:pt x="2259409" y="5164138"/>
                  </a:cubicBezTo>
                  <a:cubicBezTo>
                    <a:pt x="2538015" y="5531380"/>
                    <a:pt x="2935287" y="5715000"/>
                    <a:pt x="3451225" y="5715000"/>
                  </a:cubicBezTo>
                  <a:close/>
                  <a:moveTo>
                    <a:pt x="6908800" y="3604022"/>
                  </a:moveTo>
                  <a:cubicBezTo>
                    <a:pt x="6908800" y="4594887"/>
                    <a:pt x="6623512" y="5442347"/>
                    <a:pt x="6052939" y="6146404"/>
                  </a:cubicBezTo>
                  <a:cubicBezTo>
                    <a:pt x="5482364" y="6850328"/>
                    <a:pt x="4616185" y="7202289"/>
                    <a:pt x="3454400" y="7202289"/>
                  </a:cubicBezTo>
                  <a:cubicBezTo>
                    <a:pt x="2292614" y="7202289"/>
                    <a:pt x="1426434" y="6850328"/>
                    <a:pt x="855860" y="6146404"/>
                  </a:cubicBezTo>
                  <a:cubicBezTo>
                    <a:pt x="285286" y="5442347"/>
                    <a:pt x="0" y="4594887"/>
                    <a:pt x="0" y="3604022"/>
                  </a:cubicBezTo>
                  <a:cubicBezTo>
                    <a:pt x="0" y="2629826"/>
                    <a:pt x="285286" y="1785607"/>
                    <a:pt x="855860" y="1071364"/>
                  </a:cubicBezTo>
                  <a:cubicBezTo>
                    <a:pt x="1426434" y="357122"/>
                    <a:pt x="2292614" y="0"/>
                    <a:pt x="3454400" y="0"/>
                  </a:cubicBezTo>
                  <a:cubicBezTo>
                    <a:pt x="4616185" y="0"/>
                    <a:pt x="5482364" y="357122"/>
                    <a:pt x="6052939" y="1071364"/>
                  </a:cubicBezTo>
                  <a:cubicBezTo>
                    <a:pt x="6623512" y="1785607"/>
                    <a:pt x="6908800" y="2629826"/>
                    <a:pt x="6908800" y="3604022"/>
                  </a:cubicBezTo>
                  <a:close/>
                  <a:moveTo>
                    <a:pt x="3456979" y="26393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Freeform 732"/>
            <p:cNvSpPr/>
            <p:nvPr/>
          </p:nvSpPr>
          <p:spPr>
            <a:xfrm>
              <a:off x="5431554" y="3288434"/>
              <a:ext cx="67580" cy="76557"/>
            </a:xfrm>
            <a:custGeom>
              <a:avLst/>
              <a:gdLst/>
              <a:ahLst/>
              <a:cxnLst/>
              <a:rect l="0" t="0" r="0" b="0"/>
              <a:pathLst>
                <a:path w="6121400" h="6934596">
                  <a:moveTo>
                    <a:pt x="3738364" y="13096"/>
                  </a:moveTo>
                  <a:cubicBezTo>
                    <a:pt x="4437657" y="13096"/>
                    <a:pt x="5009620" y="196056"/>
                    <a:pt x="5454253" y="561975"/>
                  </a:cubicBezTo>
                  <a:cubicBezTo>
                    <a:pt x="5899017" y="927893"/>
                    <a:pt x="6121400" y="1534649"/>
                    <a:pt x="6121400" y="2382242"/>
                  </a:cubicBezTo>
                  <a:lnTo>
                    <a:pt x="6121400" y="6934596"/>
                  </a:lnTo>
                  <a:lnTo>
                    <a:pt x="4305300" y="6934596"/>
                  </a:lnTo>
                  <a:lnTo>
                    <a:pt x="4305300" y="2825154"/>
                  </a:lnTo>
                  <a:cubicBezTo>
                    <a:pt x="4305300" y="2469819"/>
                    <a:pt x="4257873" y="2197100"/>
                    <a:pt x="4163020" y="2006996"/>
                  </a:cubicBezTo>
                  <a:cubicBezTo>
                    <a:pt x="3989453" y="1659863"/>
                    <a:pt x="3658989" y="1486296"/>
                    <a:pt x="3171626" y="1486296"/>
                  </a:cubicBezTo>
                  <a:cubicBezTo>
                    <a:pt x="2572742" y="1486296"/>
                    <a:pt x="2161778" y="1740495"/>
                    <a:pt x="1938734" y="2248892"/>
                  </a:cubicBezTo>
                  <a:cubicBezTo>
                    <a:pt x="1823111" y="2517311"/>
                    <a:pt x="1765300" y="2860278"/>
                    <a:pt x="1765300" y="3277790"/>
                  </a:cubicBezTo>
                  <a:lnTo>
                    <a:pt x="1765300" y="6934596"/>
                  </a:lnTo>
                  <a:lnTo>
                    <a:pt x="0" y="6934596"/>
                  </a:lnTo>
                  <a:lnTo>
                    <a:pt x="0" y="190896"/>
                  </a:lnTo>
                  <a:lnTo>
                    <a:pt x="1709340" y="190896"/>
                  </a:lnTo>
                  <a:lnTo>
                    <a:pt x="1709340" y="1176337"/>
                  </a:lnTo>
                  <a:cubicBezTo>
                    <a:pt x="1936750" y="828013"/>
                    <a:pt x="2151856" y="577122"/>
                    <a:pt x="2354659" y="423664"/>
                  </a:cubicBezTo>
                  <a:cubicBezTo>
                    <a:pt x="2718725" y="149952"/>
                    <a:pt x="3179960" y="13096"/>
                    <a:pt x="3738364" y="13096"/>
                  </a:cubicBezTo>
                  <a:close/>
                  <a:moveTo>
                    <a:pt x="3080940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Freeform 733"/>
            <p:cNvSpPr/>
            <p:nvPr/>
          </p:nvSpPr>
          <p:spPr>
            <a:xfrm>
              <a:off x="6860578" y="3245828"/>
              <a:ext cx="82792" cy="106588"/>
            </a:xfrm>
            <a:custGeom>
              <a:avLst/>
              <a:gdLst/>
              <a:ahLst/>
              <a:cxnLst/>
              <a:rect l="0" t="0" r="0" b="0"/>
              <a:pathLst>
                <a:path w="7499350" h="9654778">
                  <a:moveTo>
                    <a:pt x="1818481" y="6604000"/>
                  </a:moveTo>
                  <a:cubicBezTo>
                    <a:pt x="1876425" y="7021777"/>
                    <a:pt x="1990328" y="7334052"/>
                    <a:pt x="2160190" y="7540824"/>
                  </a:cubicBezTo>
                  <a:cubicBezTo>
                    <a:pt x="2470679" y="7917194"/>
                    <a:pt x="3002888" y="8105378"/>
                    <a:pt x="3756818" y="8105378"/>
                  </a:cubicBezTo>
                  <a:cubicBezTo>
                    <a:pt x="4208197" y="8105378"/>
                    <a:pt x="4574711" y="8055769"/>
                    <a:pt x="4856360" y="7956550"/>
                  </a:cubicBezTo>
                  <a:cubicBezTo>
                    <a:pt x="5390554" y="7766315"/>
                    <a:pt x="5657651" y="7412633"/>
                    <a:pt x="5657651" y="6895505"/>
                  </a:cubicBezTo>
                  <a:cubicBezTo>
                    <a:pt x="5657651" y="6593748"/>
                    <a:pt x="5525227" y="6360055"/>
                    <a:pt x="5260379" y="6194425"/>
                  </a:cubicBezTo>
                  <a:cubicBezTo>
                    <a:pt x="4995531" y="6033162"/>
                    <a:pt x="4579739" y="5890551"/>
                    <a:pt x="4013001" y="5766594"/>
                  </a:cubicBezTo>
                  <a:lnTo>
                    <a:pt x="3044626" y="5549503"/>
                  </a:lnTo>
                  <a:cubicBezTo>
                    <a:pt x="2093052" y="5334397"/>
                    <a:pt x="1435166" y="5100704"/>
                    <a:pt x="1070967" y="4848424"/>
                  </a:cubicBezTo>
                  <a:cubicBezTo>
                    <a:pt x="454355" y="4426414"/>
                    <a:pt x="146050" y="3766675"/>
                    <a:pt x="146050" y="2869208"/>
                  </a:cubicBezTo>
                  <a:cubicBezTo>
                    <a:pt x="146050" y="2050323"/>
                    <a:pt x="443904" y="1370013"/>
                    <a:pt x="1039614" y="828278"/>
                  </a:cubicBezTo>
                  <a:cubicBezTo>
                    <a:pt x="1635323" y="286412"/>
                    <a:pt x="2510300" y="15478"/>
                    <a:pt x="3664545" y="15478"/>
                  </a:cubicBezTo>
                  <a:cubicBezTo>
                    <a:pt x="4628422" y="15478"/>
                    <a:pt x="5450614" y="270868"/>
                    <a:pt x="6131123" y="781646"/>
                  </a:cubicBezTo>
                  <a:cubicBezTo>
                    <a:pt x="6811764" y="1292291"/>
                    <a:pt x="7168620" y="2033455"/>
                    <a:pt x="7201693" y="3005138"/>
                  </a:cubicBezTo>
                  <a:lnTo>
                    <a:pt x="5365750" y="3005138"/>
                  </a:lnTo>
                  <a:cubicBezTo>
                    <a:pt x="5332544" y="2455069"/>
                    <a:pt x="5092303" y="2064147"/>
                    <a:pt x="4645025" y="1832372"/>
                  </a:cubicBezTo>
                  <a:cubicBezTo>
                    <a:pt x="4346839" y="1679443"/>
                    <a:pt x="3976092" y="1602978"/>
                    <a:pt x="3532782" y="1602978"/>
                  </a:cubicBezTo>
                  <a:cubicBezTo>
                    <a:pt x="3039864" y="1602978"/>
                    <a:pt x="2646362" y="1702131"/>
                    <a:pt x="2352278" y="1900436"/>
                  </a:cubicBezTo>
                  <a:cubicBezTo>
                    <a:pt x="2058326" y="2098741"/>
                    <a:pt x="1911350" y="2375562"/>
                    <a:pt x="1911350" y="2730897"/>
                  </a:cubicBezTo>
                  <a:cubicBezTo>
                    <a:pt x="1911350" y="3057525"/>
                    <a:pt x="2056209" y="3301339"/>
                    <a:pt x="2345928" y="3462338"/>
                  </a:cubicBezTo>
                  <a:cubicBezTo>
                    <a:pt x="2532062" y="3569759"/>
                    <a:pt x="2929400" y="3695767"/>
                    <a:pt x="3537942" y="3840361"/>
                  </a:cubicBezTo>
                  <a:lnTo>
                    <a:pt x="5115123" y="4218583"/>
                  </a:lnTo>
                  <a:cubicBezTo>
                    <a:pt x="5806347" y="4383948"/>
                    <a:pt x="6327907" y="4605007"/>
                    <a:pt x="6679803" y="4881761"/>
                  </a:cubicBezTo>
                  <a:cubicBezTo>
                    <a:pt x="7226167" y="5311577"/>
                    <a:pt x="7499350" y="5933546"/>
                    <a:pt x="7499350" y="6747669"/>
                  </a:cubicBezTo>
                  <a:cubicBezTo>
                    <a:pt x="7499350" y="7582297"/>
                    <a:pt x="7179865" y="8275506"/>
                    <a:pt x="6540896" y="8827294"/>
                  </a:cubicBezTo>
                  <a:cubicBezTo>
                    <a:pt x="5901928" y="9378950"/>
                    <a:pt x="4999434" y="9654778"/>
                    <a:pt x="3833415" y="9654778"/>
                  </a:cubicBezTo>
                  <a:cubicBezTo>
                    <a:pt x="2642525" y="9654778"/>
                    <a:pt x="1705901" y="9383514"/>
                    <a:pt x="1023540" y="8840986"/>
                  </a:cubicBezTo>
                  <a:cubicBezTo>
                    <a:pt x="341180" y="8298458"/>
                    <a:pt x="0" y="7552796"/>
                    <a:pt x="0" y="6604000"/>
                  </a:cubicBezTo>
                  <a:close/>
                  <a:moveTo>
                    <a:pt x="3677443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Freeform 734"/>
            <p:cNvSpPr/>
            <p:nvPr/>
          </p:nvSpPr>
          <p:spPr>
            <a:xfrm>
              <a:off x="6956971" y="3273479"/>
              <a:ext cx="72066" cy="105576"/>
            </a:xfrm>
            <a:custGeom>
              <a:avLst/>
              <a:gdLst/>
              <a:ahLst/>
              <a:cxnLst/>
              <a:rect l="0" t="0" r="0" b="0"/>
              <a:pathLst>
                <a:path w="6527800" h="9563100">
                  <a:moveTo>
                    <a:pt x="4699000" y="3528219"/>
                  </a:moveTo>
                  <a:cubicBezTo>
                    <a:pt x="4699000" y="3008710"/>
                    <a:pt x="4580599" y="2549062"/>
                    <a:pt x="4343796" y="2149277"/>
                  </a:cubicBezTo>
                  <a:cubicBezTo>
                    <a:pt x="4106994" y="1749359"/>
                    <a:pt x="3722952" y="1549400"/>
                    <a:pt x="3191668" y="1549400"/>
                  </a:cubicBezTo>
                  <a:cubicBezTo>
                    <a:pt x="2553229" y="1549400"/>
                    <a:pt x="2114550" y="1852348"/>
                    <a:pt x="1875631" y="2458244"/>
                  </a:cubicBezTo>
                  <a:cubicBezTo>
                    <a:pt x="1752070" y="2779845"/>
                    <a:pt x="1690290" y="3188031"/>
                    <a:pt x="1690290" y="3682802"/>
                  </a:cubicBezTo>
                  <a:cubicBezTo>
                    <a:pt x="1690290" y="4465969"/>
                    <a:pt x="1898319" y="5016302"/>
                    <a:pt x="2314376" y="5333802"/>
                  </a:cubicBezTo>
                  <a:cubicBezTo>
                    <a:pt x="2561497" y="5519275"/>
                    <a:pt x="2853928" y="5612011"/>
                    <a:pt x="3191668" y="5612011"/>
                  </a:cubicBezTo>
                  <a:cubicBezTo>
                    <a:pt x="3681809" y="5612011"/>
                    <a:pt x="4055533" y="5422371"/>
                    <a:pt x="4312840" y="5043091"/>
                  </a:cubicBezTo>
                  <a:cubicBezTo>
                    <a:pt x="4570280" y="4663811"/>
                    <a:pt x="4699000" y="4158854"/>
                    <a:pt x="4699000" y="3528219"/>
                  </a:cubicBezTo>
                  <a:close/>
                  <a:moveTo>
                    <a:pt x="3703439" y="0"/>
                  </a:moveTo>
                  <a:cubicBezTo>
                    <a:pt x="4492029" y="0"/>
                    <a:pt x="5159904" y="291439"/>
                    <a:pt x="5707062" y="874316"/>
                  </a:cubicBezTo>
                  <a:cubicBezTo>
                    <a:pt x="6254220" y="1457061"/>
                    <a:pt x="6527800" y="2312723"/>
                    <a:pt x="6527800" y="3441304"/>
                  </a:cubicBezTo>
                  <a:cubicBezTo>
                    <a:pt x="6527800" y="4631664"/>
                    <a:pt x="6260438" y="5538920"/>
                    <a:pt x="5725715" y="6163072"/>
                  </a:cubicBezTo>
                  <a:cubicBezTo>
                    <a:pt x="5190992" y="6787224"/>
                    <a:pt x="4502480" y="7099300"/>
                    <a:pt x="3660179" y="7099300"/>
                  </a:cubicBezTo>
                  <a:cubicBezTo>
                    <a:pt x="3123339" y="7099300"/>
                    <a:pt x="2677385" y="6964494"/>
                    <a:pt x="2322314" y="6694885"/>
                  </a:cubicBezTo>
                  <a:cubicBezTo>
                    <a:pt x="2128242" y="6545528"/>
                    <a:pt x="1938337" y="6327709"/>
                    <a:pt x="1752600" y="6041430"/>
                  </a:cubicBezTo>
                  <a:lnTo>
                    <a:pt x="1752600" y="9563100"/>
                  </a:lnTo>
                  <a:lnTo>
                    <a:pt x="0" y="9563100"/>
                  </a:lnTo>
                  <a:lnTo>
                    <a:pt x="0" y="152400"/>
                  </a:lnTo>
                  <a:lnTo>
                    <a:pt x="1696640" y="152400"/>
                  </a:lnTo>
                  <a:lnTo>
                    <a:pt x="1696640" y="1152129"/>
                  </a:lnTo>
                  <a:cubicBezTo>
                    <a:pt x="1886479" y="857383"/>
                    <a:pt x="2088753" y="624880"/>
                    <a:pt x="2303462" y="454621"/>
                  </a:cubicBezTo>
                  <a:cubicBezTo>
                    <a:pt x="2695839" y="151541"/>
                    <a:pt x="3162498" y="0"/>
                    <a:pt x="3703439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Freeform 735"/>
            <p:cNvSpPr/>
            <p:nvPr/>
          </p:nvSpPr>
          <p:spPr>
            <a:xfrm>
              <a:off x="7038152" y="3273195"/>
              <a:ext cx="69893" cy="78941"/>
            </a:xfrm>
            <a:custGeom>
              <a:avLst/>
              <a:gdLst/>
              <a:ahLst/>
              <a:cxnLst/>
              <a:rect l="0" t="0" r="0" b="0"/>
              <a:pathLst>
                <a:path w="6330950" h="7150496">
                  <a:moveTo>
                    <a:pt x="4171950" y="3658195"/>
                  </a:moveTo>
                  <a:cubicBezTo>
                    <a:pt x="4061221" y="3728309"/>
                    <a:pt x="3949435" y="3785063"/>
                    <a:pt x="3836590" y="3828454"/>
                  </a:cubicBezTo>
                  <a:cubicBezTo>
                    <a:pt x="3723745" y="3871714"/>
                    <a:pt x="3568832" y="3911930"/>
                    <a:pt x="3371850" y="3949104"/>
                  </a:cubicBezTo>
                  <a:lnTo>
                    <a:pt x="2977951" y="4023518"/>
                  </a:lnTo>
                  <a:cubicBezTo>
                    <a:pt x="2608857" y="4089532"/>
                    <a:pt x="2344274" y="4169965"/>
                    <a:pt x="2184201" y="4264818"/>
                  </a:cubicBezTo>
                  <a:cubicBezTo>
                    <a:pt x="1913400" y="4425817"/>
                    <a:pt x="1778000" y="4675452"/>
                    <a:pt x="1778000" y="5013721"/>
                  </a:cubicBezTo>
                  <a:cubicBezTo>
                    <a:pt x="1778000" y="5314950"/>
                    <a:pt x="1861740" y="5532636"/>
                    <a:pt x="2029221" y="5666779"/>
                  </a:cubicBezTo>
                  <a:cubicBezTo>
                    <a:pt x="2196703" y="5800791"/>
                    <a:pt x="2400300" y="5867796"/>
                    <a:pt x="2640012" y="5867796"/>
                  </a:cubicBezTo>
                  <a:cubicBezTo>
                    <a:pt x="3020483" y="5867796"/>
                    <a:pt x="3370924" y="5756407"/>
                    <a:pt x="3691334" y="5533628"/>
                  </a:cubicBezTo>
                  <a:cubicBezTo>
                    <a:pt x="4011744" y="5310849"/>
                    <a:pt x="4171950" y="4904449"/>
                    <a:pt x="4171950" y="4314428"/>
                  </a:cubicBezTo>
                  <a:close/>
                  <a:moveTo>
                    <a:pt x="3112095" y="2835275"/>
                  </a:moveTo>
                  <a:cubicBezTo>
                    <a:pt x="3438723" y="2794000"/>
                    <a:pt x="3672284" y="2742340"/>
                    <a:pt x="3812778" y="2680295"/>
                  </a:cubicBezTo>
                  <a:cubicBezTo>
                    <a:pt x="4064925" y="2573007"/>
                    <a:pt x="4191000" y="2405922"/>
                    <a:pt x="4191000" y="2179042"/>
                  </a:cubicBezTo>
                  <a:cubicBezTo>
                    <a:pt x="4191000" y="1902420"/>
                    <a:pt x="4095088" y="1711457"/>
                    <a:pt x="3903265" y="1606153"/>
                  </a:cubicBezTo>
                  <a:cubicBezTo>
                    <a:pt x="3711575" y="1500849"/>
                    <a:pt x="3430058" y="1448196"/>
                    <a:pt x="3058715" y="1448196"/>
                  </a:cubicBezTo>
                  <a:cubicBezTo>
                    <a:pt x="2642129" y="1448196"/>
                    <a:pt x="2347184" y="1551384"/>
                    <a:pt x="2173882" y="1757759"/>
                  </a:cubicBezTo>
                  <a:cubicBezTo>
                    <a:pt x="2050190" y="1910424"/>
                    <a:pt x="1967706" y="2116799"/>
                    <a:pt x="1926431" y="2376884"/>
                  </a:cubicBezTo>
                  <a:lnTo>
                    <a:pt x="217685" y="2376884"/>
                  </a:lnTo>
                  <a:cubicBezTo>
                    <a:pt x="254859" y="1785540"/>
                    <a:pt x="420224" y="1299633"/>
                    <a:pt x="713779" y="919162"/>
                  </a:cubicBezTo>
                  <a:cubicBezTo>
                    <a:pt x="1180769" y="323585"/>
                    <a:pt x="1982655" y="25796"/>
                    <a:pt x="3119437" y="25796"/>
                  </a:cubicBezTo>
                  <a:cubicBezTo>
                    <a:pt x="3859212" y="25796"/>
                    <a:pt x="4516371" y="172442"/>
                    <a:pt x="5090914" y="465732"/>
                  </a:cubicBezTo>
                  <a:cubicBezTo>
                    <a:pt x="5665456" y="758891"/>
                    <a:pt x="5952728" y="1312333"/>
                    <a:pt x="5952728" y="2126059"/>
                  </a:cubicBezTo>
                  <a:lnTo>
                    <a:pt x="5952728" y="5223668"/>
                  </a:lnTo>
                  <a:cubicBezTo>
                    <a:pt x="5952728" y="5438510"/>
                    <a:pt x="5956829" y="5698728"/>
                    <a:pt x="5965031" y="6004321"/>
                  </a:cubicBezTo>
                  <a:cubicBezTo>
                    <a:pt x="5977466" y="6235567"/>
                    <a:pt x="6012589" y="6392531"/>
                    <a:pt x="6070401" y="6475214"/>
                  </a:cubicBezTo>
                  <a:cubicBezTo>
                    <a:pt x="6128345" y="6557764"/>
                    <a:pt x="6215195" y="6625894"/>
                    <a:pt x="6330950" y="6679604"/>
                  </a:cubicBezTo>
                  <a:lnTo>
                    <a:pt x="6330950" y="6939755"/>
                  </a:lnTo>
                  <a:lnTo>
                    <a:pt x="4408090" y="6939755"/>
                  </a:lnTo>
                  <a:cubicBezTo>
                    <a:pt x="4354247" y="6803363"/>
                    <a:pt x="4317007" y="6675305"/>
                    <a:pt x="4296370" y="6555581"/>
                  </a:cubicBezTo>
                  <a:cubicBezTo>
                    <a:pt x="4275732" y="6435725"/>
                    <a:pt x="4259196" y="6299398"/>
                    <a:pt x="4246760" y="6146601"/>
                  </a:cubicBezTo>
                  <a:cubicBezTo>
                    <a:pt x="4002947" y="6410920"/>
                    <a:pt x="3721893" y="6636080"/>
                    <a:pt x="3403600" y="6822082"/>
                  </a:cubicBezTo>
                  <a:cubicBezTo>
                    <a:pt x="3023393" y="7041024"/>
                    <a:pt x="2593578" y="7150496"/>
                    <a:pt x="2114153" y="7150496"/>
                  </a:cubicBezTo>
                  <a:cubicBezTo>
                    <a:pt x="1502436" y="7150496"/>
                    <a:pt x="997148" y="6976135"/>
                    <a:pt x="598289" y="6627415"/>
                  </a:cubicBezTo>
                  <a:cubicBezTo>
                    <a:pt x="199429" y="6278562"/>
                    <a:pt x="0" y="5784254"/>
                    <a:pt x="0" y="5144492"/>
                  </a:cubicBezTo>
                  <a:cubicBezTo>
                    <a:pt x="0" y="4314891"/>
                    <a:pt x="320344" y="3714353"/>
                    <a:pt x="961032" y="3342878"/>
                  </a:cubicBezTo>
                  <a:cubicBezTo>
                    <a:pt x="1312267" y="3140604"/>
                    <a:pt x="1828866" y="2996141"/>
                    <a:pt x="2510829" y="2909490"/>
                  </a:cubicBezTo>
                  <a:close/>
                  <a:moveTo>
                    <a:pt x="3203575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Freeform 736"/>
            <p:cNvSpPr/>
            <p:nvPr/>
          </p:nvSpPr>
          <p:spPr>
            <a:xfrm>
              <a:off x="7120594" y="3273479"/>
              <a:ext cx="106978" cy="76273"/>
            </a:xfrm>
            <a:custGeom>
              <a:avLst/>
              <a:gdLst/>
              <a:ahLst/>
              <a:cxnLst/>
              <a:rect l="0" t="0" r="0" b="0"/>
              <a:pathLst>
                <a:path w="9690100" h="6908800">
                  <a:moveTo>
                    <a:pt x="7578923" y="0"/>
                  </a:moveTo>
                  <a:cubicBezTo>
                    <a:pt x="7876050" y="0"/>
                    <a:pt x="8169076" y="57878"/>
                    <a:pt x="8458001" y="173633"/>
                  </a:cubicBezTo>
                  <a:cubicBezTo>
                    <a:pt x="8746926" y="289388"/>
                    <a:pt x="9009062" y="491993"/>
                    <a:pt x="9244409" y="781447"/>
                  </a:cubicBezTo>
                  <a:cubicBezTo>
                    <a:pt x="9434248" y="1017059"/>
                    <a:pt x="9562240" y="1306447"/>
                    <a:pt x="9628385" y="1649611"/>
                  </a:cubicBezTo>
                  <a:cubicBezTo>
                    <a:pt x="9669528" y="1877021"/>
                    <a:pt x="9690100" y="2209867"/>
                    <a:pt x="9690100" y="2648149"/>
                  </a:cubicBezTo>
                  <a:lnTo>
                    <a:pt x="9690100" y="6908800"/>
                  </a:lnTo>
                  <a:lnTo>
                    <a:pt x="7874000" y="6908800"/>
                  </a:lnTo>
                  <a:lnTo>
                    <a:pt x="7874000" y="2603104"/>
                  </a:lnTo>
                  <a:cubicBezTo>
                    <a:pt x="7874000" y="2346590"/>
                    <a:pt x="7832659" y="2135585"/>
                    <a:pt x="7749976" y="1970088"/>
                  </a:cubicBezTo>
                  <a:cubicBezTo>
                    <a:pt x="7592681" y="1655763"/>
                    <a:pt x="7303227" y="1498600"/>
                    <a:pt x="6881614" y="1498600"/>
                  </a:cubicBezTo>
                  <a:cubicBezTo>
                    <a:pt x="6393590" y="1498600"/>
                    <a:pt x="6056510" y="1701271"/>
                    <a:pt x="5870376" y="2106613"/>
                  </a:cubicBezTo>
                  <a:cubicBezTo>
                    <a:pt x="5775259" y="2321719"/>
                    <a:pt x="5727700" y="2580217"/>
                    <a:pt x="5727700" y="2882107"/>
                  </a:cubicBezTo>
                  <a:lnTo>
                    <a:pt x="5727700" y="6908800"/>
                  </a:lnTo>
                  <a:lnTo>
                    <a:pt x="3949700" y="6908800"/>
                  </a:lnTo>
                  <a:lnTo>
                    <a:pt x="3949700" y="2887266"/>
                  </a:lnTo>
                  <a:cubicBezTo>
                    <a:pt x="3949700" y="2486555"/>
                    <a:pt x="3908358" y="2195315"/>
                    <a:pt x="3825676" y="2013546"/>
                  </a:cubicBezTo>
                  <a:cubicBezTo>
                    <a:pt x="3676716" y="1687182"/>
                    <a:pt x="3385145" y="1524000"/>
                    <a:pt x="2950964" y="1524000"/>
                  </a:cubicBezTo>
                  <a:cubicBezTo>
                    <a:pt x="2446403" y="1524000"/>
                    <a:pt x="2107207" y="1687182"/>
                    <a:pt x="1933376" y="2013546"/>
                  </a:cubicBezTo>
                  <a:cubicBezTo>
                    <a:pt x="1838258" y="2199415"/>
                    <a:pt x="1790700" y="2476170"/>
                    <a:pt x="1790700" y="2843808"/>
                  </a:cubicBezTo>
                  <a:lnTo>
                    <a:pt x="1790700" y="6908800"/>
                  </a:lnTo>
                  <a:lnTo>
                    <a:pt x="0" y="6908800"/>
                  </a:lnTo>
                  <a:lnTo>
                    <a:pt x="0" y="165100"/>
                  </a:lnTo>
                  <a:lnTo>
                    <a:pt x="1716285" y="165100"/>
                  </a:lnTo>
                  <a:lnTo>
                    <a:pt x="1716285" y="1146771"/>
                  </a:lnTo>
                  <a:cubicBezTo>
                    <a:pt x="1935493" y="795536"/>
                    <a:pt x="2142198" y="545505"/>
                    <a:pt x="2336403" y="396677"/>
                  </a:cubicBezTo>
                  <a:cubicBezTo>
                    <a:pt x="2679435" y="132226"/>
                    <a:pt x="3123736" y="0"/>
                    <a:pt x="3669307" y="0"/>
                  </a:cubicBezTo>
                  <a:cubicBezTo>
                    <a:pt x="4186039" y="0"/>
                    <a:pt x="4603617" y="113639"/>
                    <a:pt x="4922043" y="340916"/>
                  </a:cubicBezTo>
                  <a:cubicBezTo>
                    <a:pt x="5178160" y="551789"/>
                    <a:pt x="5372364" y="822458"/>
                    <a:pt x="5504656" y="1152922"/>
                  </a:cubicBezTo>
                  <a:cubicBezTo>
                    <a:pt x="5735770" y="756180"/>
                    <a:pt x="6022644" y="464873"/>
                    <a:pt x="6365279" y="279004"/>
                  </a:cubicBezTo>
                  <a:cubicBezTo>
                    <a:pt x="6728552" y="93002"/>
                    <a:pt x="7133100" y="0"/>
                    <a:pt x="7578923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Freeform 737"/>
            <p:cNvSpPr/>
            <p:nvPr/>
          </p:nvSpPr>
          <p:spPr>
            <a:xfrm>
              <a:off x="7284515" y="3248943"/>
              <a:ext cx="85386" cy="100809"/>
            </a:xfrm>
            <a:custGeom>
              <a:avLst/>
              <a:gdLst/>
              <a:ahLst/>
              <a:cxnLst/>
              <a:rect l="0" t="0" r="0" b="0"/>
              <a:pathLst>
                <a:path w="7734300" h="9131300">
                  <a:moveTo>
                    <a:pt x="1854200" y="1574800"/>
                  </a:moveTo>
                  <a:lnTo>
                    <a:pt x="1854200" y="7543800"/>
                  </a:lnTo>
                  <a:lnTo>
                    <a:pt x="3614935" y="7543800"/>
                  </a:lnTo>
                  <a:cubicBezTo>
                    <a:pt x="4515974" y="7543800"/>
                    <a:pt x="5144227" y="7099168"/>
                    <a:pt x="5499695" y="6209904"/>
                  </a:cubicBezTo>
                  <a:cubicBezTo>
                    <a:pt x="5694031" y="5721747"/>
                    <a:pt x="5791200" y="5140524"/>
                    <a:pt x="5791200" y="4466233"/>
                  </a:cubicBezTo>
                  <a:cubicBezTo>
                    <a:pt x="5791200" y="3535561"/>
                    <a:pt x="5645480" y="2820988"/>
                    <a:pt x="5354042" y="2322513"/>
                  </a:cubicBezTo>
                  <a:cubicBezTo>
                    <a:pt x="5062603" y="1824038"/>
                    <a:pt x="4482901" y="1574800"/>
                    <a:pt x="3614935" y="1574800"/>
                  </a:cubicBezTo>
                  <a:close/>
                  <a:moveTo>
                    <a:pt x="3938587" y="0"/>
                  </a:moveTo>
                  <a:cubicBezTo>
                    <a:pt x="4504928" y="0"/>
                    <a:pt x="4976283" y="62046"/>
                    <a:pt x="5352653" y="186135"/>
                  </a:cubicBezTo>
                  <a:cubicBezTo>
                    <a:pt x="5993606" y="397008"/>
                    <a:pt x="6512520" y="783696"/>
                    <a:pt x="6909395" y="1346200"/>
                  </a:cubicBezTo>
                  <a:cubicBezTo>
                    <a:pt x="7227821" y="1801019"/>
                    <a:pt x="7444912" y="2293144"/>
                    <a:pt x="7560667" y="2822575"/>
                  </a:cubicBezTo>
                  <a:cubicBezTo>
                    <a:pt x="7676422" y="3351875"/>
                    <a:pt x="7734300" y="3856435"/>
                    <a:pt x="7734300" y="4336257"/>
                  </a:cubicBezTo>
                  <a:cubicBezTo>
                    <a:pt x="7734300" y="5552017"/>
                    <a:pt x="7490287" y="6581709"/>
                    <a:pt x="7002264" y="7425333"/>
                  </a:cubicBezTo>
                  <a:cubicBezTo>
                    <a:pt x="6340805" y="8562645"/>
                    <a:pt x="5319580" y="9131300"/>
                    <a:pt x="3938587" y="9131300"/>
                  </a:cubicBezTo>
                  <a:lnTo>
                    <a:pt x="0" y="9131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Freeform 738"/>
            <p:cNvSpPr/>
            <p:nvPr/>
          </p:nvSpPr>
          <p:spPr>
            <a:xfrm>
              <a:off x="7378679" y="3273199"/>
              <a:ext cx="70805" cy="79077"/>
            </a:xfrm>
            <a:custGeom>
              <a:avLst/>
              <a:gdLst/>
              <a:ahLst/>
              <a:cxnLst/>
              <a:rect l="0" t="0" r="0" b="0"/>
              <a:pathLst>
                <a:path w="6413500" h="7162800">
                  <a:moveTo>
                    <a:pt x="3200598" y="1460500"/>
                  </a:moveTo>
                  <a:cubicBezTo>
                    <a:pt x="2791287" y="1460500"/>
                    <a:pt x="2473920" y="1588361"/>
                    <a:pt x="2248495" y="1844080"/>
                  </a:cubicBezTo>
                  <a:cubicBezTo>
                    <a:pt x="2023202" y="2099668"/>
                    <a:pt x="1881584" y="2445941"/>
                    <a:pt x="1823640" y="2882900"/>
                  </a:cubicBezTo>
                  <a:lnTo>
                    <a:pt x="4571404" y="2882900"/>
                  </a:lnTo>
                  <a:cubicBezTo>
                    <a:pt x="4542432" y="2416969"/>
                    <a:pt x="4400814" y="2063420"/>
                    <a:pt x="4146550" y="1822252"/>
                  </a:cubicBezTo>
                  <a:cubicBezTo>
                    <a:pt x="3892285" y="1581084"/>
                    <a:pt x="3576968" y="1460500"/>
                    <a:pt x="3200598" y="1460500"/>
                  </a:cubicBezTo>
                  <a:close/>
                  <a:moveTo>
                    <a:pt x="3197423" y="0"/>
                  </a:moveTo>
                  <a:cubicBezTo>
                    <a:pt x="3759266" y="0"/>
                    <a:pt x="4265281" y="105503"/>
                    <a:pt x="4715470" y="316508"/>
                  </a:cubicBezTo>
                  <a:cubicBezTo>
                    <a:pt x="5165791" y="527514"/>
                    <a:pt x="5537596" y="860425"/>
                    <a:pt x="5830887" y="1315244"/>
                  </a:cubicBezTo>
                  <a:cubicBezTo>
                    <a:pt x="6095338" y="1716485"/>
                    <a:pt x="6266788" y="2181755"/>
                    <a:pt x="6345237" y="2711054"/>
                  </a:cubicBezTo>
                  <a:cubicBezTo>
                    <a:pt x="6390745" y="3021410"/>
                    <a:pt x="6413500" y="3468159"/>
                    <a:pt x="6413500" y="4051300"/>
                  </a:cubicBezTo>
                  <a:lnTo>
                    <a:pt x="1780182" y="4051300"/>
                  </a:lnTo>
                  <a:cubicBezTo>
                    <a:pt x="1804921" y="4727708"/>
                    <a:pt x="2017844" y="5201973"/>
                    <a:pt x="2418953" y="5474097"/>
                  </a:cubicBezTo>
                  <a:cubicBezTo>
                    <a:pt x="2662898" y="5643166"/>
                    <a:pt x="2956520" y="5727700"/>
                    <a:pt x="3299817" y="5727700"/>
                  </a:cubicBezTo>
                  <a:cubicBezTo>
                    <a:pt x="3663619" y="5727700"/>
                    <a:pt x="3959291" y="5624645"/>
                    <a:pt x="4186832" y="5418535"/>
                  </a:cubicBezTo>
                  <a:cubicBezTo>
                    <a:pt x="4310789" y="5307145"/>
                    <a:pt x="4420327" y="5152496"/>
                    <a:pt x="4515445" y="4954588"/>
                  </a:cubicBezTo>
                  <a:lnTo>
                    <a:pt x="6320432" y="4954588"/>
                  </a:lnTo>
                  <a:cubicBezTo>
                    <a:pt x="6274924" y="5355696"/>
                    <a:pt x="6066035" y="5763022"/>
                    <a:pt x="5693767" y="6176566"/>
                  </a:cubicBezTo>
                  <a:cubicBezTo>
                    <a:pt x="5114858" y="6834056"/>
                    <a:pt x="4304439" y="7162800"/>
                    <a:pt x="3262510" y="7162800"/>
                  </a:cubicBezTo>
                  <a:cubicBezTo>
                    <a:pt x="2402350" y="7162800"/>
                    <a:pt x="1643525" y="6885848"/>
                    <a:pt x="986035" y="6331943"/>
                  </a:cubicBezTo>
                  <a:cubicBezTo>
                    <a:pt x="328678" y="5777905"/>
                    <a:pt x="0" y="4876536"/>
                    <a:pt x="0" y="3627835"/>
                  </a:cubicBezTo>
                  <a:cubicBezTo>
                    <a:pt x="0" y="2457980"/>
                    <a:pt x="296399" y="1560910"/>
                    <a:pt x="889198" y="936625"/>
                  </a:cubicBezTo>
                  <a:cubicBezTo>
                    <a:pt x="1481997" y="312209"/>
                    <a:pt x="2251405" y="0"/>
                    <a:pt x="3197423" y="0"/>
                  </a:cubicBezTo>
                  <a:close/>
                  <a:moveTo>
                    <a:pt x="332323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Freeform 739"/>
            <p:cNvSpPr/>
            <p:nvPr/>
          </p:nvSpPr>
          <p:spPr>
            <a:xfrm>
              <a:off x="7454616" y="3255042"/>
              <a:ext cx="41781" cy="96066"/>
            </a:xfrm>
            <a:custGeom>
              <a:avLst/>
              <a:gdLst/>
              <a:ahLst/>
              <a:cxnLst/>
              <a:rect l="0" t="0" r="0" b="0"/>
              <a:pathLst>
                <a:path w="3784600" h="8701682">
                  <a:moveTo>
                    <a:pt x="0" y="3143250"/>
                  </a:moveTo>
                  <a:lnTo>
                    <a:pt x="0" y="1885950"/>
                  </a:lnTo>
                  <a:lnTo>
                    <a:pt x="939800" y="1885950"/>
                  </a:lnTo>
                  <a:lnTo>
                    <a:pt x="939800" y="0"/>
                  </a:lnTo>
                  <a:lnTo>
                    <a:pt x="2692400" y="0"/>
                  </a:lnTo>
                  <a:lnTo>
                    <a:pt x="2692400" y="1885950"/>
                  </a:lnTo>
                  <a:lnTo>
                    <a:pt x="3784600" y="1885950"/>
                  </a:lnTo>
                  <a:lnTo>
                    <a:pt x="3784600" y="3143250"/>
                  </a:lnTo>
                  <a:lnTo>
                    <a:pt x="2692400" y="3143250"/>
                  </a:lnTo>
                  <a:lnTo>
                    <a:pt x="2692400" y="6714332"/>
                  </a:lnTo>
                  <a:cubicBezTo>
                    <a:pt x="2692400" y="6991218"/>
                    <a:pt x="2727325" y="7163793"/>
                    <a:pt x="2797175" y="7232055"/>
                  </a:cubicBezTo>
                  <a:cubicBezTo>
                    <a:pt x="2867157" y="7300185"/>
                    <a:pt x="3081139" y="7334250"/>
                    <a:pt x="3439120" y="7334250"/>
                  </a:cubicBezTo>
                  <a:cubicBezTo>
                    <a:pt x="3492566" y="7334250"/>
                    <a:pt x="3549120" y="7334250"/>
                    <a:pt x="3608784" y="7334250"/>
                  </a:cubicBezTo>
                  <a:cubicBezTo>
                    <a:pt x="3668447" y="7334250"/>
                    <a:pt x="3727053" y="7332134"/>
                    <a:pt x="3784600" y="7327900"/>
                  </a:cubicBezTo>
                  <a:lnTo>
                    <a:pt x="3784600" y="8641754"/>
                  </a:lnTo>
                  <a:lnTo>
                    <a:pt x="2947789" y="8672710"/>
                  </a:lnTo>
                  <a:cubicBezTo>
                    <a:pt x="2113293" y="8701682"/>
                    <a:pt x="1543116" y="8557022"/>
                    <a:pt x="1237257" y="8238729"/>
                  </a:cubicBezTo>
                  <a:cubicBezTo>
                    <a:pt x="1038952" y="8036322"/>
                    <a:pt x="939800" y="7724379"/>
                    <a:pt x="939800" y="7302897"/>
                  </a:cubicBezTo>
                  <a:lnTo>
                    <a:pt x="939800" y="314325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Freeform 740"/>
            <p:cNvSpPr/>
            <p:nvPr/>
          </p:nvSpPr>
          <p:spPr>
            <a:xfrm>
              <a:off x="7502511" y="3273199"/>
              <a:ext cx="70805" cy="79077"/>
            </a:xfrm>
            <a:custGeom>
              <a:avLst/>
              <a:gdLst/>
              <a:ahLst/>
              <a:cxnLst/>
              <a:rect l="0" t="0" r="0" b="0"/>
              <a:pathLst>
                <a:path w="6413500" h="7162800">
                  <a:moveTo>
                    <a:pt x="3200598" y="1460500"/>
                  </a:moveTo>
                  <a:cubicBezTo>
                    <a:pt x="2791287" y="1460500"/>
                    <a:pt x="2473920" y="1588361"/>
                    <a:pt x="2248495" y="1844080"/>
                  </a:cubicBezTo>
                  <a:cubicBezTo>
                    <a:pt x="2023202" y="2099668"/>
                    <a:pt x="1881584" y="2445941"/>
                    <a:pt x="1823640" y="2882900"/>
                  </a:cubicBezTo>
                  <a:lnTo>
                    <a:pt x="4571404" y="2882900"/>
                  </a:lnTo>
                  <a:cubicBezTo>
                    <a:pt x="4542432" y="2416969"/>
                    <a:pt x="4400814" y="2063420"/>
                    <a:pt x="4146550" y="1822252"/>
                  </a:cubicBezTo>
                  <a:cubicBezTo>
                    <a:pt x="3892285" y="1581084"/>
                    <a:pt x="3576968" y="1460500"/>
                    <a:pt x="3200598" y="1460500"/>
                  </a:cubicBezTo>
                  <a:close/>
                  <a:moveTo>
                    <a:pt x="3197423" y="0"/>
                  </a:moveTo>
                  <a:cubicBezTo>
                    <a:pt x="3759266" y="0"/>
                    <a:pt x="4265281" y="105503"/>
                    <a:pt x="4715470" y="316508"/>
                  </a:cubicBezTo>
                  <a:cubicBezTo>
                    <a:pt x="5165791" y="527514"/>
                    <a:pt x="5537596" y="860425"/>
                    <a:pt x="5830887" y="1315244"/>
                  </a:cubicBezTo>
                  <a:cubicBezTo>
                    <a:pt x="6095338" y="1716485"/>
                    <a:pt x="6266788" y="2181755"/>
                    <a:pt x="6345237" y="2711054"/>
                  </a:cubicBezTo>
                  <a:cubicBezTo>
                    <a:pt x="6390745" y="3021410"/>
                    <a:pt x="6413500" y="3468159"/>
                    <a:pt x="6413500" y="4051300"/>
                  </a:cubicBezTo>
                  <a:lnTo>
                    <a:pt x="1780182" y="4051300"/>
                  </a:lnTo>
                  <a:cubicBezTo>
                    <a:pt x="1804921" y="4727708"/>
                    <a:pt x="2017844" y="5201973"/>
                    <a:pt x="2418953" y="5474097"/>
                  </a:cubicBezTo>
                  <a:cubicBezTo>
                    <a:pt x="2662898" y="5643166"/>
                    <a:pt x="2956520" y="5727700"/>
                    <a:pt x="3299817" y="5727700"/>
                  </a:cubicBezTo>
                  <a:cubicBezTo>
                    <a:pt x="3663619" y="5727700"/>
                    <a:pt x="3959291" y="5624645"/>
                    <a:pt x="4186832" y="5418535"/>
                  </a:cubicBezTo>
                  <a:cubicBezTo>
                    <a:pt x="4310789" y="5307145"/>
                    <a:pt x="4420327" y="5152496"/>
                    <a:pt x="4515445" y="4954588"/>
                  </a:cubicBezTo>
                  <a:lnTo>
                    <a:pt x="6320432" y="4954588"/>
                  </a:lnTo>
                  <a:cubicBezTo>
                    <a:pt x="6274924" y="5355696"/>
                    <a:pt x="6066035" y="5763022"/>
                    <a:pt x="5693767" y="6176566"/>
                  </a:cubicBezTo>
                  <a:cubicBezTo>
                    <a:pt x="5114858" y="6834056"/>
                    <a:pt x="4304439" y="7162800"/>
                    <a:pt x="3262510" y="7162800"/>
                  </a:cubicBezTo>
                  <a:cubicBezTo>
                    <a:pt x="2402350" y="7162800"/>
                    <a:pt x="1643525" y="6885848"/>
                    <a:pt x="986035" y="6331943"/>
                  </a:cubicBezTo>
                  <a:cubicBezTo>
                    <a:pt x="328678" y="5777905"/>
                    <a:pt x="0" y="4876536"/>
                    <a:pt x="0" y="3627835"/>
                  </a:cubicBezTo>
                  <a:cubicBezTo>
                    <a:pt x="0" y="2457980"/>
                    <a:pt x="296399" y="1560910"/>
                    <a:pt x="889198" y="936625"/>
                  </a:cubicBezTo>
                  <a:cubicBezTo>
                    <a:pt x="1481997" y="312209"/>
                    <a:pt x="2251405" y="0"/>
                    <a:pt x="3197423" y="0"/>
                  </a:cubicBezTo>
                  <a:close/>
                  <a:moveTo>
                    <a:pt x="332323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Freeform 741"/>
            <p:cNvSpPr/>
            <p:nvPr/>
          </p:nvSpPr>
          <p:spPr>
            <a:xfrm>
              <a:off x="7581953" y="3273195"/>
              <a:ext cx="68734" cy="79221"/>
            </a:xfrm>
            <a:custGeom>
              <a:avLst/>
              <a:gdLst/>
              <a:ahLst/>
              <a:cxnLst/>
              <a:rect l="0" t="0" r="0" b="0"/>
              <a:pathLst>
                <a:path w="6225976" h="7175896">
                  <a:moveTo>
                    <a:pt x="4415234" y="2603500"/>
                  </a:moveTo>
                  <a:cubicBezTo>
                    <a:pt x="4382161" y="2351616"/>
                    <a:pt x="4297428" y="2124405"/>
                    <a:pt x="4161035" y="1921867"/>
                  </a:cubicBezTo>
                  <a:cubicBezTo>
                    <a:pt x="3962598" y="1649346"/>
                    <a:pt x="3654623" y="1513086"/>
                    <a:pt x="3237110" y="1513086"/>
                  </a:cubicBezTo>
                  <a:cubicBezTo>
                    <a:pt x="2641798" y="1513086"/>
                    <a:pt x="2234538" y="1808427"/>
                    <a:pt x="2015331" y="2399109"/>
                  </a:cubicBezTo>
                  <a:cubicBezTo>
                    <a:pt x="1899576" y="2712905"/>
                    <a:pt x="1841698" y="3129954"/>
                    <a:pt x="1841698" y="3650257"/>
                  </a:cubicBezTo>
                  <a:cubicBezTo>
                    <a:pt x="1841698" y="4145954"/>
                    <a:pt x="1899576" y="4544549"/>
                    <a:pt x="2015331" y="4846042"/>
                  </a:cubicBezTo>
                  <a:cubicBezTo>
                    <a:pt x="2226204" y="5407752"/>
                    <a:pt x="2623079" y="5688607"/>
                    <a:pt x="3205956" y="5688607"/>
                  </a:cubicBezTo>
                  <a:cubicBezTo>
                    <a:pt x="3619367" y="5688607"/>
                    <a:pt x="3912856" y="5577086"/>
                    <a:pt x="4086423" y="5354042"/>
                  </a:cubicBezTo>
                  <a:cubicBezTo>
                    <a:pt x="4260122" y="5130998"/>
                    <a:pt x="4365625" y="4841875"/>
                    <a:pt x="4402931" y="4486671"/>
                  </a:cubicBezTo>
                  <a:lnTo>
                    <a:pt x="6207323" y="4486671"/>
                  </a:lnTo>
                  <a:cubicBezTo>
                    <a:pt x="6166048" y="5024966"/>
                    <a:pt x="5971976" y="5534223"/>
                    <a:pt x="5625107" y="6014442"/>
                  </a:cubicBezTo>
                  <a:cubicBezTo>
                    <a:pt x="5071599" y="6788745"/>
                    <a:pt x="4251788" y="7175896"/>
                    <a:pt x="3165673" y="7175896"/>
                  </a:cubicBezTo>
                  <a:cubicBezTo>
                    <a:pt x="2079426" y="7175896"/>
                    <a:pt x="1280252" y="6853700"/>
                    <a:pt x="768151" y="6209307"/>
                  </a:cubicBezTo>
                  <a:cubicBezTo>
                    <a:pt x="256050" y="5564915"/>
                    <a:pt x="0" y="4728434"/>
                    <a:pt x="0" y="3699867"/>
                  </a:cubicBezTo>
                  <a:cubicBezTo>
                    <a:pt x="0" y="2539272"/>
                    <a:pt x="282905" y="1636778"/>
                    <a:pt x="848717" y="992386"/>
                  </a:cubicBezTo>
                  <a:cubicBezTo>
                    <a:pt x="1414528" y="347993"/>
                    <a:pt x="2195115" y="25796"/>
                    <a:pt x="3190478" y="25796"/>
                  </a:cubicBezTo>
                  <a:cubicBezTo>
                    <a:pt x="4037144" y="25796"/>
                    <a:pt x="4729956" y="215370"/>
                    <a:pt x="5268912" y="594518"/>
                  </a:cubicBezTo>
                  <a:cubicBezTo>
                    <a:pt x="5807868" y="973534"/>
                    <a:pt x="6126890" y="1643194"/>
                    <a:pt x="6225976" y="2603500"/>
                  </a:cubicBezTo>
                  <a:close/>
                  <a:moveTo>
                    <a:pt x="322044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Freeform 742"/>
            <p:cNvSpPr/>
            <p:nvPr/>
          </p:nvSpPr>
          <p:spPr>
            <a:xfrm>
              <a:off x="7656206" y="3255042"/>
              <a:ext cx="41781" cy="96066"/>
            </a:xfrm>
            <a:custGeom>
              <a:avLst/>
              <a:gdLst/>
              <a:ahLst/>
              <a:cxnLst/>
              <a:rect l="0" t="0" r="0" b="0"/>
              <a:pathLst>
                <a:path w="3784600" h="8701682">
                  <a:moveTo>
                    <a:pt x="0" y="3143250"/>
                  </a:moveTo>
                  <a:lnTo>
                    <a:pt x="0" y="1885950"/>
                  </a:lnTo>
                  <a:lnTo>
                    <a:pt x="939800" y="1885950"/>
                  </a:lnTo>
                  <a:lnTo>
                    <a:pt x="939800" y="0"/>
                  </a:lnTo>
                  <a:lnTo>
                    <a:pt x="2692400" y="0"/>
                  </a:lnTo>
                  <a:lnTo>
                    <a:pt x="2692400" y="1885950"/>
                  </a:lnTo>
                  <a:lnTo>
                    <a:pt x="3784600" y="1885950"/>
                  </a:lnTo>
                  <a:lnTo>
                    <a:pt x="3784600" y="3143250"/>
                  </a:lnTo>
                  <a:lnTo>
                    <a:pt x="2692400" y="3143250"/>
                  </a:lnTo>
                  <a:lnTo>
                    <a:pt x="2692400" y="6714332"/>
                  </a:lnTo>
                  <a:cubicBezTo>
                    <a:pt x="2692400" y="6991218"/>
                    <a:pt x="2727325" y="7163793"/>
                    <a:pt x="2797175" y="7232055"/>
                  </a:cubicBezTo>
                  <a:cubicBezTo>
                    <a:pt x="2867157" y="7300185"/>
                    <a:pt x="3081139" y="7334250"/>
                    <a:pt x="3439120" y="7334250"/>
                  </a:cubicBezTo>
                  <a:cubicBezTo>
                    <a:pt x="3492566" y="7334250"/>
                    <a:pt x="3549120" y="7334250"/>
                    <a:pt x="3608784" y="7334250"/>
                  </a:cubicBezTo>
                  <a:cubicBezTo>
                    <a:pt x="3668447" y="7334250"/>
                    <a:pt x="3727053" y="7332134"/>
                    <a:pt x="3784600" y="7327900"/>
                  </a:cubicBezTo>
                  <a:lnTo>
                    <a:pt x="3784600" y="8641754"/>
                  </a:lnTo>
                  <a:lnTo>
                    <a:pt x="2947789" y="8672710"/>
                  </a:lnTo>
                  <a:cubicBezTo>
                    <a:pt x="2113293" y="8701682"/>
                    <a:pt x="1543116" y="8557022"/>
                    <a:pt x="1237257" y="8238729"/>
                  </a:cubicBezTo>
                  <a:cubicBezTo>
                    <a:pt x="1038952" y="8036322"/>
                    <a:pt x="939800" y="7724379"/>
                    <a:pt x="939800" y="7302897"/>
                  </a:cubicBezTo>
                  <a:lnTo>
                    <a:pt x="939800" y="314325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743"/>
            <p:cNvSpPr/>
            <p:nvPr/>
          </p:nvSpPr>
          <p:spPr>
            <a:xfrm>
              <a:off x="7710271" y="3248382"/>
              <a:ext cx="19769" cy="101370"/>
            </a:xfrm>
            <a:custGeom>
              <a:avLst/>
              <a:gdLst/>
              <a:ahLst/>
              <a:cxnLst/>
              <a:rect l="0" t="0" r="0" b="0"/>
              <a:pathLst>
                <a:path w="1790700" h="9182100">
                  <a:moveTo>
                    <a:pt x="1790700" y="1625600"/>
                  </a:moveTo>
                  <a:lnTo>
                    <a:pt x="0" y="1625600"/>
                  </a:lnTo>
                  <a:lnTo>
                    <a:pt x="0" y="0"/>
                  </a:lnTo>
                  <a:lnTo>
                    <a:pt x="1790700" y="0"/>
                  </a:lnTo>
                  <a:close/>
                  <a:moveTo>
                    <a:pt x="0" y="2425700"/>
                  </a:moveTo>
                  <a:lnTo>
                    <a:pt x="1790700" y="2425700"/>
                  </a:lnTo>
                  <a:lnTo>
                    <a:pt x="1790700" y="9182100"/>
                  </a:lnTo>
                  <a:lnTo>
                    <a:pt x="0" y="91821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Freeform 744"/>
            <p:cNvSpPr/>
            <p:nvPr/>
          </p:nvSpPr>
          <p:spPr>
            <a:xfrm>
              <a:off x="7743444" y="3272903"/>
              <a:ext cx="76273" cy="79513"/>
            </a:xfrm>
            <a:custGeom>
              <a:avLst/>
              <a:gdLst/>
              <a:ahLst/>
              <a:cxnLst/>
              <a:rect l="0" t="0" r="0" b="0"/>
              <a:pathLst>
                <a:path w="6908800" h="7202289">
                  <a:moveTo>
                    <a:pt x="3451225" y="5715000"/>
                  </a:moveTo>
                  <a:cubicBezTo>
                    <a:pt x="3967162" y="5715000"/>
                    <a:pt x="4363375" y="5531380"/>
                    <a:pt x="4639865" y="5164138"/>
                  </a:cubicBezTo>
                  <a:cubicBezTo>
                    <a:pt x="4916355" y="4796896"/>
                    <a:pt x="5054600" y="4274873"/>
                    <a:pt x="5054600" y="3598069"/>
                  </a:cubicBezTo>
                  <a:cubicBezTo>
                    <a:pt x="5054600" y="2921397"/>
                    <a:pt x="4916355" y="2400433"/>
                    <a:pt x="4639865" y="2035175"/>
                  </a:cubicBezTo>
                  <a:cubicBezTo>
                    <a:pt x="4363375" y="1669918"/>
                    <a:pt x="3967162" y="1487289"/>
                    <a:pt x="3451225" y="1487289"/>
                  </a:cubicBezTo>
                  <a:cubicBezTo>
                    <a:pt x="2935287" y="1487289"/>
                    <a:pt x="2538015" y="1669918"/>
                    <a:pt x="2259409" y="2035175"/>
                  </a:cubicBezTo>
                  <a:cubicBezTo>
                    <a:pt x="1980935" y="2400433"/>
                    <a:pt x="1841698" y="2921397"/>
                    <a:pt x="1841698" y="3598069"/>
                  </a:cubicBezTo>
                  <a:cubicBezTo>
                    <a:pt x="1841698" y="4274873"/>
                    <a:pt x="1980935" y="4796896"/>
                    <a:pt x="2259409" y="5164138"/>
                  </a:cubicBezTo>
                  <a:cubicBezTo>
                    <a:pt x="2538015" y="5531380"/>
                    <a:pt x="2935287" y="5715000"/>
                    <a:pt x="3451225" y="5715000"/>
                  </a:cubicBezTo>
                  <a:close/>
                  <a:moveTo>
                    <a:pt x="6908800" y="3604022"/>
                  </a:moveTo>
                  <a:cubicBezTo>
                    <a:pt x="6908800" y="4594887"/>
                    <a:pt x="6623512" y="5442347"/>
                    <a:pt x="6052939" y="6146404"/>
                  </a:cubicBezTo>
                  <a:cubicBezTo>
                    <a:pt x="5482364" y="6850328"/>
                    <a:pt x="4616185" y="7202289"/>
                    <a:pt x="3454400" y="7202289"/>
                  </a:cubicBezTo>
                  <a:cubicBezTo>
                    <a:pt x="2292614" y="7202289"/>
                    <a:pt x="1426434" y="6850328"/>
                    <a:pt x="855860" y="6146404"/>
                  </a:cubicBezTo>
                  <a:cubicBezTo>
                    <a:pt x="285286" y="5442347"/>
                    <a:pt x="0" y="4594887"/>
                    <a:pt x="0" y="3604022"/>
                  </a:cubicBezTo>
                  <a:cubicBezTo>
                    <a:pt x="0" y="2629826"/>
                    <a:pt x="285286" y="1785607"/>
                    <a:pt x="855860" y="1071364"/>
                  </a:cubicBezTo>
                  <a:cubicBezTo>
                    <a:pt x="1426434" y="357122"/>
                    <a:pt x="2292614" y="0"/>
                    <a:pt x="3454400" y="0"/>
                  </a:cubicBezTo>
                  <a:cubicBezTo>
                    <a:pt x="4616185" y="0"/>
                    <a:pt x="5482364" y="357122"/>
                    <a:pt x="6052939" y="1071364"/>
                  </a:cubicBezTo>
                  <a:cubicBezTo>
                    <a:pt x="6623512" y="1785607"/>
                    <a:pt x="6908800" y="2629826"/>
                    <a:pt x="6908800" y="3604022"/>
                  </a:cubicBezTo>
                  <a:close/>
                  <a:moveTo>
                    <a:pt x="3456979" y="26393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Freeform 745"/>
            <p:cNvSpPr/>
            <p:nvPr/>
          </p:nvSpPr>
          <p:spPr>
            <a:xfrm>
              <a:off x="7833962" y="3273195"/>
              <a:ext cx="67580" cy="76557"/>
            </a:xfrm>
            <a:custGeom>
              <a:avLst/>
              <a:gdLst/>
              <a:ahLst/>
              <a:cxnLst/>
              <a:rect l="0" t="0" r="0" b="0"/>
              <a:pathLst>
                <a:path w="6121400" h="6934596">
                  <a:moveTo>
                    <a:pt x="3738364" y="13096"/>
                  </a:moveTo>
                  <a:cubicBezTo>
                    <a:pt x="4437657" y="13096"/>
                    <a:pt x="5009620" y="196056"/>
                    <a:pt x="5454253" y="561975"/>
                  </a:cubicBezTo>
                  <a:cubicBezTo>
                    <a:pt x="5899017" y="927893"/>
                    <a:pt x="6121400" y="1534649"/>
                    <a:pt x="6121400" y="2382242"/>
                  </a:cubicBezTo>
                  <a:lnTo>
                    <a:pt x="6121400" y="6934596"/>
                  </a:lnTo>
                  <a:lnTo>
                    <a:pt x="4305300" y="6934596"/>
                  </a:lnTo>
                  <a:lnTo>
                    <a:pt x="4305300" y="2825154"/>
                  </a:lnTo>
                  <a:cubicBezTo>
                    <a:pt x="4305300" y="2469819"/>
                    <a:pt x="4257873" y="2197100"/>
                    <a:pt x="4163020" y="2006996"/>
                  </a:cubicBezTo>
                  <a:cubicBezTo>
                    <a:pt x="3989453" y="1659863"/>
                    <a:pt x="3658989" y="1486296"/>
                    <a:pt x="3171626" y="1486296"/>
                  </a:cubicBezTo>
                  <a:cubicBezTo>
                    <a:pt x="2572742" y="1486296"/>
                    <a:pt x="2161778" y="1740495"/>
                    <a:pt x="1938734" y="2248892"/>
                  </a:cubicBezTo>
                  <a:cubicBezTo>
                    <a:pt x="1823111" y="2517311"/>
                    <a:pt x="1765300" y="2860278"/>
                    <a:pt x="1765300" y="3277790"/>
                  </a:cubicBezTo>
                  <a:lnTo>
                    <a:pt x="1765300" y="6934596"/>
                  </a:lnTo>
                  <a:lnTo>
                    <a:pt x="0" y="6934596"/>
                  </a:lnTo>
                  <a:lnTo>
                    <a:pt x="0" y="190896"/>
                  </a:lnTo>
                  <a:lnTo>
                    <a:pt x="1709340" y="190896"/>
                  </a:lnTo>
                  <a:lnTo>
                    <a:pt x="1709340" y="1176337"/>
                  </a:lnTo>
                  <a:cubicBezTo>
                    <a:pt x="1936750" y="828013"/>
                    <a:pt x="2151856" y="577122"/>
                    <a:pt x="2354659" y="423664"/>
                  </a:cubicBezTo>
                  <a:cubicBezTo>
                    <a:pt x="2718725" y="149952"/>
                    <a:pt x="3179960" y="13096"/>
                    <a:pt x="3738364" y="13096"/>
                  </a:cubicBezTo>
                  <a:close/>
                  <a:moveTo>
                    <a:pt x="3080940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Freeform 746"/>
            <p:cNvSpPr/>
            <p:nvPr/>
          </p:nvSpPr>
          <p:spPr>
            <a:xfrm>
              <a:off x="9018274" y="3245828"/>
              <a:ext cx="89779" cy="106728"/>
            </a:xfrm>
            <a:custGeom>
              <a:avLst/>
              <a:gdLst/>
              <a:ahLst/>
              <a:cxnLst/>
              <a:rect l="0" t="0" r="0" b="0"/>
              <a:pathLst>
                <a:path w="8132167" h="9667478">
                  <a:moveTo>
                    <a:pt x="0" y="4920060"/>
                  </a:moveTo>
                  <a:cubicBezTo>
                    <a:pt x="0" y="3325151"/>
                    <a:pt x="428029" y="2095897"/>
                    <a:pt x="1284089" y="1232297"/>
                  </a:cubicBezTo>
                  <a:cubicBezTo>
                    <a:pt x="2028494" y="480352"/>
                    <a:pt x="2975438" y="104378"/>
                    <a:pt x="4124920" y="104378"/>
                  </a:cubicBezTo>
                  <a:cubicBezTo>
                    <a:pt x="5663207" y="104378"/>
                    <a:pt x="6788017" y="607814"/>
                    <a:pt x="7499350" y="1614686"/>
                  </a:cubicBezTo>
                  <a:cubicBezTo>
                    <a:pt x="7892256" y="2180101"/>
                    <a:pt x="8103195" y="2747500"/>
                    <a:pt x="8132167" y="3316883"/>
                  </a:cubicBezTo>
                  <a:lnTo>
                    <a:pt x="6222206" y="3316883"/>
                  </a:lnTo>
                  <a:cubicBezTo>
                    <a:pt x="6098116" y="2878866"/>
                    <a:pt x="5938970" y="2548269"/>
                    <a:pt x="5744765" y="2325093"/>
                  </a:cubicBezTo>
                  <a:cubicBezTo>
                    <a:pt x="5397500" y="1928350"/>
                    <a:pt x="4882753" y="1729978"/>
                    <a:pt x="4200525" y="1729978"/>
                  </a:cubicBezTo>
                  <a:cubicBezTo>
                    <a:pt x="3505993" y="1729978"/>
                    <a:pt x="2958239" y="2010040"/>
                    <a:pt x="2557264" y="2570163"/>
                  </a:cubicBezTo>
                  <a:cubicBezTo>
                    <a:pt x="2156287" y="3130153"/>
                    <a:pt x="1955800" y="3922647"/>
                    <a:pt x="1955800" y="4947643"/>
                  </a:cubicBezTo>
                  <a:cubicBezTo>
                    <a:pt x="1955800" y="5972771"/>
                    <a:pt x="2167665" y="6740525"/>
                    <a:pt x="2591395" y="7250907"/>
                  </a:cubicBezTo>
                  <a:cubicBezTo>
                    <a:pt x="3015125" y="7761288"/>
                    <a:pt x="3553618" y="8016478"/>
                    <a:pt x="4206875" y="8016478"/>
                  </a:cubicBezTo>
                  <a:cubicBezTo>
                    <a:pt x="4876535" y="8016478"/>
                    <a:pt x="5387049" y="7797403"/>
                    <a:pt x="5738415" y="7359253"/>
                  </a:cubicBezTo>
                  <a:cubicBezTo>
                    <a:pt x="5932751" y="7123774"/>
                    <a:pt x="6094015" y="6770423"/>
                    <a:pt x="6222206" y="6299200"/>
                  </a:cubicBezTo>
                  <a:lnTo>
                    <a:pt x="8113514" y="6299200"/>
                  </a:lnTo>
                  <a:cubicBezTo>
                    <a:pt x="7948017" y="7295886"/>
                    <a:pt x="7525146" y="8106437"/>
                    <a:pt x="6844903" y="8730853"/>
                  </a:cubicBezTo>
                  <a:cubicBezTo>
                    <a:pt x="6164791" y="9355270"/>
                    <a:pt x="5293320" y="9667478"/>
                    <a:pt x="4230489" y="9667478"/>
                  </a:cubicBezTo>
                  <a:cubicBezTo>
                    <a:pt x="2915377" y="9667478"/>
                    <a:pt x="1881584" y="9246063"/>
                    <a:pt x="1129109" y="8403233"/>
                  </a:cubicBezTo>
                  <a:cubicBezTo>
                    <a:pt x="376369" y="7556302"/>
                    <a:pt x="0" y="6395244"/>
                    <a:pt x="0" y="4920060"/>
                  </a:cubicBezTo>
                  <a:close/>
                  <a:moveTo>
                    <a:pt x="4066976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Freeform 747"/>
            <p:cNvSpPr/>
            <p:nvPr/>
          </p:nvSpPr>
          <p:spPr>
            <a:xfrm>
              <a:off x="9122392" y="3273479"/>
              <a:ext cx="43324" cy="76273"/>
            </a:xfrm>
            <a:custGeom>
              <a:avLst/>
              <a:gdLst/>
              <a:ahLst/>
              <a:cxnLst/>
              <a:rect l="0" t="0" r="0" b="0"/>
              <a:pathLst>
                <a:path w="3924300" h="6908800">
                  <a:moveTo>
                    <a:pt x="3688556" y="0"/>
                  </a:moveTo>
                  <a:cubicBezTo>
                    <a:pt x="3721629" y="0"/>
                    <a:pt x="3749542" y="0"/>
                    <a:pt x="3772296" y="0"/>
                  </a:cubicBezTo>
                  <a:cubicBezTo>
                    <a:pt x="3795050" y="0"/>
                    <a:pt x="3845718" y="0"/>
                    <a:pt x="3924300" y="0"/>
                  </a:cubicBezTo>
                  <a:lnTo>
                    <a:pt x="3924300" y="1815505"/>
                  </a:lnTo>
                  <a:cubicBezTo>
                    <a:pt x="3812645" y="1798969"/>
                    <a:pt x="3713360" y="1790700"/>
                    <a:pt x="3626445" y="1790700"/>
                  </a:cubicBezTo>
                  <a:cubicBezTo>
                    <a:pt x="3539661" y="1790700"/>
                    <a:pt x="3469349" y="1790700"/>
                    <a:pt x="3415506" y="1790700"/>
                  </a:cubicBezTo>
                  <a:cubicBezTo>
                    <a:pt x="2704306" y="1790700"/>
                    <a:pt x="2226733" y="2021748"/>
                    <a:pt x="1982787" y="2483843"/>
                  </a:cubicBezTo>
                  <a:cubicBezTo>
                    <a:pt x="1846262" y="2743796"/>
                    <a:pt x="1778000" y="3143978"/>
                    <a:pt x="1778000" y="3684390"/>
                  </a:cubicBezTo>
                  <a:lnTo>
                    <a:pt x="1778000" y="6908800"/>
                  </a:lnTo>
                  <a:lnTo>
                    <a:pt x="0" y="6908800"/>
                  </a:lnTo>
                  <a:lnTo>
                    <a:pt x="0" y="152400"/>
                  </a:lnTo>
                  <a:lnTo>
                    <a:pt x="1685131" y="152400"/>
                  </a:lnTo>
                  <a:lnTo>
                    <a:pt x="1685131" y="1331516"/>
                  </a:lnTo>
                  <a:cubicBezTo>
                    <a:pt x="1958048" y="883576"/>
                    <a:pt x="2195777" y="577387"/>
                    <a:pt x="2398315" y="412949"/>
                  </a:cubicBezTo>
                  <a:cubicBezTo>
                    <a:pt x="2729177" y="137650"/>
                    <a:pt x="3159257" y="0"/>
                    <a:pt x="3688556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Freeform 748"/>
            <p:cNvSpPr/>
            <p:nvPr/>
          </p:nvSpPr>
          <p:spPr>
            <a:xfrm>
              <a:off x="9170707" y="3273199"/>
              <a:ext cx="70805" cy="79077"/>
            </a:xfrm>
            <a:custGeom>
              <a:avLst/>
              <a:gdLst/>
              <a:ahLst/>
              <a:cxnLst/>
              <a:rect l="0" t="0" r="0" b="0"/>
              <a:pathLst>
                <a:path w="6413500" h="7162800">
                  <a:moveTo>
                    <a:pt x="3200598" y="1460500"/>
                  </a:moveTo>
                  <a:cubicBezTo>
                    <a:pt x="2791287" y="1460500"/>
                    <a:pt x="2473920" y="1588361"/>
                    <a:pt x="2248495" y="1844080"/>
                  </a:cubicBezTo>
                  <a:cubicBezTo>
                    <a:pt x="2023202" y="2099668"/>
                    <a:pt x="1881584" y="2445941"/>
                    <a:pt x="1823640" y="2882900"/>
                  </a:cubicBezTo>
                  <a:lnTo>
                    <a:pt x="4571404" y="2882900"/>
                  </a:lnTo>
                  <a:cubicBezTo>
                    <a:pt x="4542432" y="2416969"/>
                    <a:pt x="4400814" y="2063420"/>
                    <a:pt x="4146550" y="1822252"/>
                  </a:cubicBezTo>
                  <a:cubicBezTo>
                    <a:pt x="3892285" y="1581084"/>
                    <a:pt x="3576968" y="1460500"/>
                    <a:pt x="3200598" y="1460500"/>
                  </a:cubicBezTo>
                  <a:close/>
                  <a:moveTo>
                    <a:pt x="3197423" y="0"/>
                  </a:moveTo>
                  <a:cubicBezTo>
                    <a:pt x="3759266" y="0"/>
                    <a:pt x="4265281" y="105503"/>
                    <a:pt x="4715470" y="316508"/>
                  </a:cubicBezTo>
                  <a:cubicBezTo>
                    <a:pt x="5165791" y="527514"/>
                    <a:pt x="5537596" y="860425"/>
                    <a:pt x="5830887" y="1315244"/>
                  </a:cubicBezTo>
                  <a:cubicBezTo>
                    <a:pt x="6095338" y="1716485"/>
                    <a:pt x="6266788" y="2181755"/>
                    <a:pt x="6345237" y="2711054"/>
                  </a:cubicBezTo>
                  <a:cubicBezTo>
                    <a:pt x="6390745" y="3021410"/>
                    <a:pt x="6413500" y="3468159"/>
                    <a:pt x="6413500" y="4051300"/>
                  </a:cubicBezTo>
                  <a:lnTo>
                    <a:pt x="1780182" y="4051300"/>
                  </a:lnTo>
                  <a:cubicBezTo>
                    <a:pt x="1804921" y="4727708"/>
                    <a:pt x="2017844" y="5201973"/>
                    <a:pt x="2418953" y="5474097"/>
                  </a:cubicBezTo>
                  <a:cubicBezTo>
                    <a:pt x="2662898" y="5643166"/>
                    <a:pt x="2956520" y="5727700"/>
                    <a:pt x="3299817" y="5727700"/>
                  </a:cubicBezTo>
                  <a:cubicBezTo>
                    <a:pt x="3663619" y="5727700"/>
                    <a:pt x="3959291" y="5624645"/>
                    <a:pt x="4186832" y="5418535"/>
                  </a:cubicBezTo>
                  <a:cubicBezTo>
                    <a:pt x="4310789" y="5307145"/>
                    <a:pt x="4420327" y="5152496"/>
                    <a:pt x="4515445" y="4954588"/>
                  </a:cubicBezTo>
                  <a:lnTo>
                    <a:pt x="6320432" y="4954588"/>
                  </a:lnTo>
                  <a:cubicBezTo>
                    <a:pt x="6274924" y="5355696"/>
                    <a:pt x="6066035" y="5763022"/>
                    <a:pt x="5693767" y="6176566"/>
                  </a:cubicBezTo>
                  <a:cubicBezTo>
                    <a:pt x="5114858" y="6834056"/>
                    <a:pt x="4304439" y="7162800"/>
                    <a:pt x="3262510" y="7162800"/>
                  </a:cubicBezTo>
                  <a:cubicBezTo>
                    <a:pt x="2402350" y="7162800"/>
                    <a:pt x="1643525" y="6885848"/>
                    <a:pt x="986035" y="6331943"/>
                  </a:cubicBezTo>
                  <a:cubicBezTo>
                    <a:pt x="328678" y="5777905"/>
                    <a:pt x="0" y="4876536"/>
                    <a:pt x="0" y="3627835"/>
                  </a:cubicBezTo>
                  <a:cubicBezTo>
                    <a:pt x="0" y="2457980"/>
                    <a:pt x="296399" y="1560910"/>
                    <a:pt x="889198" y="936625"/>
                  </a:cubicBezTo>
                  <a:cubicBezTo>
                    <a:pt x="1481997" y="312209"/>
                    <a:pt x="2251405" y="0"/>
                    <a:pt x="3197423" y="0"/>
                  </a:cubicBezTo>
                  <a:close/>
                  <a:moveTo>
                    <a:pt x="332323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749"/>
            <p:cNvSpPr/>
            <p:nvPr/>
          </p:nvSpPr>
          <p:spPr>
            <a:xfrm>
              <a:off x="9249589" y="3249083"/>
              <a:ext cx="72627" cy="103052"/>
            </a:xfrm>
            <a:custGeom>
              <a:avLst/>
              <a:gdLst/>
              <a:ahLst/>
              <a:cxnLst/>
              <a:rect l="0" t="0" r="0" b="0"/>
              <a:pathLst>
                <a:path w="6578600" h="9334500">
                  <a:moveTo>
                    <a:pt x="2923579" y="2209800"/>
                  </a:moveTo>
                  <a:cubicBezTo>
                    <a:pt x="3332360" y="2209800"/>
                    <a:pt x="3695700" y="2300024"/>
                    <a:pt x="4013596" y="2480469"/>
                  </a:cubicBezTo>
                  <a:cubicBezTo>
                    <a:pt x="4331625" y="2660915"/>
                    <a:pt x="4589727" y="2910880"/>
                    <a:pt x="4787900" y="3230365"/>
                  </a:cubicBezTo>
                  <a:lnTo>
                    <a:pt x="4787900" y="0"/>
                  </a:lnTo>
                  <a:lnTo>
                    <a:pt x="6578600" y="0"/>
                  </a:lnTo>
                  <a:lnTo>
                    <a:pt x="6578600" y="9118600"/>
                  </a:lnTo>
                  <a:lnTo>
                    <a:pt x="4862314" y="9118600"/>
                  </a:lnTo>
                  <a:lnTo>
                    <a:pt x="4862314" y="8186738"/>
                  </a:lnTo>
                  <a:cubicBezTo>
                    <a:pt x="4610430" y="8587979"/>
                    <a:pt x="4323424" y="8879616"/>
                    <a:pt x="4001293" y="9061649"/>
                  </a:cubicBezTo>
                  <a:cubicBezTo>
                    <a:pt x="3679295" y="9243549"/>
                    <a:pt x="3278782" y="9334500"/>
                    <a:pt x="2799754" y="9334500"/>
                  </a:cubicBezTo>
                  <a:cubicBezTo>
                    <a:pt x="2011031" y="9334500"/>
                    <a:pt x="1347192" y="9015479"/>
                    <a:pt x="808235" y="8377436"/>
                  </a:cubicBezTo>
                  <a:cubicBezTo>
                    <a:pt x="269411" y="7739261"/>
                    <a:pt x="0" y="6920376"/>
                    <a:pt x="0" y="5920780"/>
                  </a:cubicBezTo>
                  <a:cubicBezTo>
                    <a:pt x="0" y="4768387"/>
                    <a:pt x="265310" y="3861793"/>
                    <a:pt x="795932" y="3200996"/>
                  </a:cubicBezTo>
                  <a:cubicBezTo>
                    <a:pt x="1326554" y="2540199"/>
                    <a:pt x="2035770" y="2209800"/>
                    <a:pt x="2923579" y="2209800"/>
                  </a:cubicBezTo>
                  <a:close/>
                  <a:moveTo>
                    <a:pt x="3311525" y="7847211"/>
                  </a:moveTo>
                  <a:cubicBezTo>
                    <a:pt x="3810000" y="7847211"/>
                    <a:pt x="4188949" y="7661672"/>
                    <a:pt x="4448373" y="7290594"/>
                  </a:cubicBezTo>
                  <a:cubicBezTo>
                    <a:pt x="4707797" y="6919384"/>
                    <a:pt x="4837509" y="6439033"/>
                    <a:pt x="4837509" y="5849541"/>
                  </a:cubicBezTo>
                  <a:cubicBezTo>
                    <a:pt x="4837509" y="5024967"/>
                    <a:pt x="4629546" y="4435409"/>
                    <a:pt x="4213621" y="4080868"/>
                  </a:cubicBezTo>
                  <a:cubicBezTo>
                    <a:pt x="3958166" y="3866423"/>
                    <a:pt x="3661635" y="3759200"/>
                    <a:pt x="3324026" y="3759200"/>
                  </a:cubicBezTo>
                  <a:cubicBezTo>
                    <a:pt x="2809147" y="3759200"/>
                    <a:pt x="2431190" y="3954000"/>
                    <a:pt x="2190154" y="4343599"/>
                  </a:cubicBezTo>
                  <a:cubicBezTo>
                    <a:pt x="1949251" y="4733198"/>
                    <a:pt x="1828800" y="5216658"/>
                    <a:pt x="1828800" y="5793979"/>
                  </a:cubicBezTo>
                  <a:cubicBezTo>
                    <a:pt x="1828800" y="6416411"/>
                    <a:pt x="1951302" y="6914224"/>
                    <a:pt x="2196306" y="7287419"/>
                  </a:cubicBezTo>
                  <a:cubicBezTo>
                    <a:pt x="2441442" y="7660614"/>
                    <a:pt x="2813182" y="7847211"/>
                    <a:pt x="3311525" y="7847211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Freeform 750"/>
            <p:cNvSpPr/>
            <p:nvPr/>
          </p:nvSpPr>
          <p:spPr>
            <a:xfrm>
              <a:off x="9340387" y="3248382"/>
              <a:ext cx="19769" cy="101370"/>
            </a:xfrm>
            <a:custGeom>
              <a:avLst/>
              <a:gdLst/>
              <a:ahLst/>
              <a:cxnLst/>
              <a:rect l="0" t="0" r="0" b="0"/>
              <a:pathLst>
                <a:path w="1790700" h="9182100">
                  <a:moveTo>
                    <a:pt x="1790700" y="1625600"/>
                  </a:moveTo>
                  <a:lnTo>
                    <a:pt x="0" y="1625600"/>
                  </a:lnTo>
                  <a:lnTo>
                    <a:pt x="0" y="0"/>
                  </a:lnTo>
                  <a:lnTo>
                    <a:pt x="1790700" y="0"/>
                  </a:lnTo>
                  <a:close/>
                  <a:moveTo>
                    <a:pt x="0" y="2425700"/>
                  </a:moveTo>
                  <a:lnTo>
                    <a:pt x="1790700" y="2425700"/>
                  </a:lnTo>
                  <a:lnTo>
                    <a:pt x="1790700" y="9182100"/>
                  </a:lnTo>
                  <a:lnTo>
                    <a:pt x="0" y="91821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Freeform 751"/>
            <p:cNvSpPr/>
            <p:nvPr/>
          </p:nvSpPr>
          <p:spPr>
            <a:xfrm>
              <a:off x="9370476" y="3255042"/>
              <a:ext cx="41781" cy="96066"/>
            </a:xfrm>
            <a:custGeom>
              <a:avLst/>
              <a:gdLst/>
              <a:ahLst/>
              <a:cxnLst/>
              <a:rect l="0" t="0" r="0" b="0"/>
              <a:pathLst>
                <a:path w="3784600" h="8701682">
                  <a:moveTo>
                    <a:pt x="0" y="3143250"/>
                  </a:moveTo>
                  <a:lnTo>
                    <a:pt x="0" y="1885950"/>
                  </a:lnTo>
                  <a:lnTo>
                    <a:pt x="939800" y="1885950"/>
                  </a:lnTo>
                  <a:lnTo>
                    <a:pt x="939800" y="0"/>
                  </a:lnTo>
                  <a:lnTo>
                    <a:pt x="2692400" y="0"/>
                  </a:lnTo>
                  <a:lnTo>
                    <a:pt x="2692400" y="1885950"/>
                  </a:lnTo>
                  <a:lnTo>
                    <a:pt x="3784600" y="1885950"/>
                  </a:lnTo>
                  <a:lnTo>
                    <a:pt x="3784600" y="3143250"/>
                  </a:lnTo>
                  <a:lnTo>
                    <a:pt x="2692400" y="3143250"/>
                  </a:lnTo>
                  <a:lnTo>
                    <a:pt x="2692400" y="6714332"/>
                  </a:lnTo>
                  <a:cubicBezTo>
                    <a:pt x="2692400" y="6991218"/>
                    <a:pt x="2727325" y="7163793"/>
                    <a:pt x="2797175" y="7232055"/>
                  </a:cubicBezTo>
                  <a:cubicBezTo>
                    <a:pt x="2867157" y="7300185"/>
                    <a:pt x="3081139" y="7334250"/>
                    <a:pt x="3439120" y="7334250"/>
                  </a:cubicBezTo>
                  <a:cubicBezTo>
                    <a:pt x="3492566" y="7334250"/>
                    <a:pt x="3549120" y="7334250"/>
                    <a:pt x="3608784" y="7334250"/>
                  </a:cubicBezTo>
                  <a:cubicBezTo>
                    <a:pt x="3668447" y="7334250"/>
                    <a:pt x="3727053" y="7332134"/>
                    <a:pt x="3784600" y="7327900"/>
                  </a:cubicBezTo>
                  <a:lnTo>
                    <a:pt x="3784600" y="8641754"/>
                  </a:lnTo>
                  <a:lnTo>
                    <a:pt x="2947789" y="8672710"/>
                  </a:lnTo>
                  <a:cubicBezTo>
                    <a:pt x="2113293" y="8701682"/>
                    <a:pt x="1543116" y="8557022"/>
                    <a:pt x="1237257" y="8238729"/>
                  </a:cubicBezTo>
                  <a:cubicBezTo>
                    <a:pt x="1038952" y="8036322"/>
                    <a:pt x="939800" y="7724379"/>
                    <a:pt x="939800" y="7302897"/>
                  </a:cubicBezTo>
                  <a:lnTo>
                    <a:pt x="939800" y="314325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Freeform 752"/>
            <p:cNvSpPr/>
            <p:nvPr/>
          </p:nvSpPr>
          <p:spPr>
            <a:xfrm>
              <a:off x="9458134" y="3273195"/>
              <a:ext cx="68734" cy="79221"/>
            </a:xfrm>
            <a:custGeom>
              <a:avLst/>
              <a:gdLst/>
              <a:ahLst/>
              <a:cxnLst/>
              <a:rect l="0" t="0" r="0" b="0"/>
              <a:pathLst>
                <a:path w="6225976" h="7175896">
                  <a:moveTo>
                    <a:pt x="4415234" y="2603500"/>
                  </a:moveTo>
                  <a:cubicBezTo>
                    <a:pt x="4382161" y="2351616"/>
                    <a:pt x="4297428" y="2124405"/>
                    <a:pt x="4161035" y="1921867"/>
                  </a:cubicBezTo>
                  <a:cubicBezTo>
                    <a:pt x="3962598" y="1649346"/>
                    <a:pt x="3654623" y="1513086"/>
                    <a:pt x="3237110" y="1513086"/>
                  </a:cubicBezTo>
                  <a:cubicBezTo>
                    <a:pt x="2641798" y="1513086"/>
                    <a:pt x="2234538" y="1808427"/>
                    <a:pt x="2015331" y="2399109"/>
                  </a:cubicBezTo>
                  <a:cubicBezTo>
                    <a:pt x="1899576" y="2712905"/>
                    <a:pt x="1841698" y="3129954"/>
                    <a:pt x="1841698" y="3650257"/>
                  </a:cubicBezTo>
                  <a:cubicBezTo>
                    <a:pt x="1841698" y="4145954"/>
                    <a:pt x="1899576" y="4544549"/>
                    <a:pt x="2015331" y="4846042"/>
                  </a:cubicBezTo>
                  <a:cubicBezTo>
                    <a:pt x="2226204" y="5407752"/>
                    <a:pt x="2623079" y="5688607"/>
                    <a:pt x="3205956" y="5688607"/>
                  </a:cubicBezTo>
                  <a:cubicBezTo>
                    <a:pt x="3619367" y="5688607"/>
                    <a:pt x="3912856" y="5577086"/>
                    <a:pt x="4086423" y="5354042"/>
                  </a:cubicBezTo>
                  <a:cubicBezTo>
                    <a:pt x="4260122" y="5130998"/>
                    <a:pt x="4365625" y="4841875"/>
                    <a:pt x="4402931" y="4486671"/>
                  </a:cubicBezTo>
                  <a:lnTo>
                    <a:pt x="6207323" y="4486671"/>
                  </a:lnTo>
                  <a:cubicBezTo>
                    <a:pt x="6166048" y="5024966"/>
                    <a:pt x="5971976" y="5534223"/>
                    <a:pt x="5625107" y="6014442"/>
                  </a:cubicBezTo>
                  <a:cubicBezTo>
                    <a:pt x="5071599" y="6788745"/>
                    <a:pt x="4251788" y="7175896"/>
                    <a:pt x="3165673" y="7175896"/>
                  </a:cubicBezTo>
                  <a:cubicBezTo>
                    <a:pt x="2079426" y="7175896"/>
                    <a:pt x="1280252" y="6853700"/>
                    <a:pt x="768151" y="6209307"/>
                  </a:cubicBezTo>
                  <a:cubicBezTo>
                    <a:pt x="256050" y="5564915"/>
                    <a:pt x="0" y="4728434"/>
                    <a:pt x="0" y="3699867"/>
                  </a:cubicBezTo>
                  <a:cubicBezTo>
                    <a:pt x="0" y="2539272"/>
                    <a:pt x="282905" y="1636778"/>
                    <a:pt x="848717" y="992386"/>
                  </a:cubicBezTo>
                  <a:cubicBezTo>
                    <a:pt x="1414528" y="347993"/>
                    <a:pt x="2195115" y="25796"/>
                    <a:pt x="3190478" y="25796"/>
                  </a:cubicBezTo>
                  <a:cubicBezTo>
                    <a:pt x="4037144" y="25796"/>
                    <a:pt x="4729956" y="215370"/>
                    <a:pt x="5268912" y="594518"/>
                  </a:cubicBezTo>
                  <a:cubicBezTo>
                    <a:pt x="5807868" y="973534"/>
                    <a:pt x="6126890" y="1643194"/>
                    <a:pt x="6225976" y="2603500"/>
                  </a:cubicBezTo>
                  <a:close/>
                  <a:moveTo>
                    <a:pt x="322044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Freeform 753"/>
            <p:cNvSpPr/>
            <p:nvPr/>
          </p:nvSpPr>
          <p:spPr>
            <a:xfrm>
              <a:off x="9535052" y="3273195"/>
              <a:ext cx="69893" cy="78941"/>
            </a:xfrm>
            <a:custGeom>
              <a:avLst/>
              <a:gdLst/>
              <a:ahLst/>
              <a:cxnLst/>
              <a:rect l="0" t="0" r="0" b="0"/>
              <a:pathLst>
                <a:path w="6330950" h="7150496">
                  <a:moveTo>
                    <a:pt x="4171950" y="3658195"/>
                  </a:moveTo>
                  <a:cubicBezTo>
                    <a:pt x="4061221" y="3728309"/>
                    <a:pt x="3949435" y="3785063"/>
                    <a:pt x="3836590" y="3828454"/>
                  </a:cubicBezTo>
                  <a:cubicBezTo>
                    <a:pt x="3723745" y="3871714"/>
                    <a:pt x="3568832" y="3911930"/>
                    <a:pt x="3371850" y="3949104"/>
                  </a:cubicBezTo>
                  <a:lnTo>
                    <a:pt x="2977951" y="4023518"/>
                  </a:lnTo>
                  <a:cubicBezTo>
                    <a:pt x="2608857" y="4089532"/>
                    <a:pt x="2344274" y="4169965"/>
                    <a:pt x="2184201" y="4264818"/>
                  </a:cubicBezTo>
                  <a:cubicBezTo>
                    <a:pt x="1913400" y="4425817"/>
                    <a:pt x="1778000" y="4675452"/>
                    <a:pt x="1778000" y="5013721"/>
                  </a:cubicBezTo>
                  <a:cubicBezTo>
                    <a:pt x="1778000" y="5314950"/>
                    <a:pt x="1861740" y="5532636"/>
                    <a:pt x="2029221" y="5666779"/>
                  </a:cubicBezTo>
                  <a:cubicBezTo>
                    <a:pt x="2196703" y="5800791"/>
                    <a:pt x="2400300" y="5867796"/>
                    <a:pt x="2640012" y="5867796"/>
                  </a:cubicBezTo>
                  <a:cubicBezTo>
                    <a:pt x="3020483" y="5867796"/>
                    <a:pt x="3370924" y="5756407"/>
                    <a:pt x="3691334" y="5533628"/>
                  </a:cubicBezTo>
                  <a:cubicBezTo>
                    <a:pt x="4011744" y="5310849"/>
                    <a:pt x="4171950" y="4904449"/>
                    <a:pt x="4171950" y="4314428"/>
                  </a:cubicBezTo>
                  <a:close/>
                  <a:moveTo>
                    <a:pt x="3112095" y="2835275"/>
                  </a:moveTo>
                  <a:cubicBezTo>
                    <a:pt x="3438723" y="2794000"/>
                    <a:pt x="3672284" y="2742340"/>
                    <a:pt x="3812778" y="2680295"/>
                  </a:cubicBezTo>
                  <a:cubicBezTo>
                    <a:pt x="4064925" y="2573007"/>
                    <a:pt x="4191000" y="2405922"/>
                    <a:pt x="4191000" y="2179042"/>
                  </a:cubicBezTo>
                  <a:cubicBezTo>
                    <a:pt x="4191000" y="1902420"/>
                    <a:pt x="4095088" y="1711457"/>
                    <a:pt x="3903265" y="1606153"/>
                  </a:cubicBezTo>
                  <a:cubicBezTo>
                    <a:pt x="3711575" y="1500849"/>
                    <a:pt x="3430058" y="1448196"/>
                    <a:pt x="3058715" y="1448196"/>
                  </a:cubicBezTo>
                  <a:cubicBezTo>
                    <a:pt x="2642129" y="1448196"/>
                    <a:pt x="2347184" y="1551384"/>
                    <a:pt x="2173882" y="1757759"/>
                  </a:cubicBezTo>
                  <a:cubicBezTo>
                    <a:pt x="2050190" y="1910424"/>
                    <a:pt x="1967706" y="2116799"/>
                    <a:pt x="1926431" y="2376884"/>
                  </a:cubicBezTo>
                  <a:lnTo>
                    <a:pt x="217685" y="2376884"/>
                  </a:lnTo>
                  <a:cubicBezTo>
                    <a:pt x="254859" y="1785540"/>
                    <a:pt x="420224" y="1299633"/>
                    <a:pt x="713779" y="919162"/>
                  </a:cubicBezTo>
                  <a:cubicBezTo>
                    <a:pt x="1180769" y="323585"/>
                    <a:pt x="1982655" y="25796"/>
                    <a:pt x="3119437" y="25796"/>
                  </a:cubicBezTo>
                  <a:cubicBezTo>
                    <a:pt x="3859212" y="25796"/>
                    <a:pt x="4516371" y="172442"/>
                    <a:pt x="5090914" y="465732"/>
                  </a:cubicBezTo>
                  <a:cubicBezTo>
                    <a:pt x="5665456" y="758891"/>
                    <a:pt x="5952728" y="1312333"/>
                    <a:pt x="5952728" y="2126059"/>
                  </a:cubicBezTo>
                  <a:lnTo>
                    <a:pt x="5952728" y="5223668"/>
                  </a:lnTo>
                  <a:cubicBezTo>
                    <a:pt x="5952728" y="5438510"/>
                    <a:pt x="5956829" y="5698728"/>
                    <a:pt x="5965031" y="6004321"/>
                  </a:cubicBezTo>
                  <a:cubicBezTo>
                    <a:pt x="5977466" y="6235567"/>
                    <a:pt x="6012589" y="6392531"/>
                    <a:pt x="6070401" y="6475214"/>
                  </a:cubicBezTo>
                  <a:cubicBezTo>
                    <a:pt x="6128345" y="6557764"/>
                    <a:pt x="6215195" y="6625894"/>
                    <a:pt x="6330950" y="6679604"/>
                  </a:cubicBezTo>
                  <a:lnTo>
                    <a:pt x="6330950" y="6939755"/>
                  </a:lnTo>
                  <a:lnTo>
                    <a:pt x="4408090" y="6939755"/>
                  </a:lnTo>
                  <a:cubicBezTo>
                    <a:pt x="4354247" y="6803363"/>
                    <a:pt x="4317007" y="6675305"/>
                    <a:pt x="4296370" y="6555581"/>
                  </a:cubicBezTo>
                  <a:cubicBezTo>
                    <a:pt x="4275732" y="6435725"/>
                    <a:pt x="4259196" y="6299398"/>
                    <a:pt x="4246760" y="6146601"/>
                  </a:cubicBezTo>
                  <a:cubicBezTo>
                    <a:pt x="4002947" y="6410920"/>
                    <a:pt x="3721893" y="6636080"/>
                    <a:pt x="3403600" y="6822082"/>
                  </a:cubicBezTo>
                  <a:cubicBezTo>
                    <a:pt x="3023393" y="7041024"/>
                    <a:pt x="2593578" y="7150496"/>
                    <a:pt x="2114153" y="7150496"/>
                  </a:cubicBezTo>
                  <a:cubicBezTo>
                    <a:pt x="1502436" y="7150496"/>
                    <a:pt x="997148" y="6976135"/>
                    <a:pt x="598289" y="6627415"/>
                  </a:cubicBezTo>
                  <a:cubicBezTo>
                    <a:pt x="199429" y="6278562"/>
                    <a:pt x="0" y="5784254"/>
                    <a:pt x="0" y="5144492"/>
                  </a:cubicBezTo>
                  <a:cubicBezTo>
                    <a:pt x="0" y="4314891"/>
                    <a:pt x="320344" y="3714353"/>
                    <a:pt x="961032" y="3342878"/>
                  </a:cubicBezTo>
                  <a:cubicBezTo>
                    <a:pt x="1312267" y="3140604"/>
                    <a:pt x="1828866" y="2996141"/>
                    <a:pt x="2510829" y="2909490"/>
                  </a:cubicBezTo>
                  <a:close/>
                  <a:moveTo>
                    <a:pt x="3203575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Freeform 754"/>
            <p:cNvSpPr/>
            <p:nvPr/>
          </p:nvSpPr>
          <p:spPr>
            <a:xfrm>
              <a:off x="9617579" y="3273479"/>
              <a:ext cx="43324" cy="76273"/>
            </a:xfrm>
            <a:custGeom>
              <a:avLst/>
              <a:gdLst/>
              <a:ahLst/>
              <a:cxnLst/>
              <a:rect l="0" t="0" r="0" b="0"/>
              <a:pathLst>
                <a:path w="3924300" h="6908800">
                  <a:moveTo>
                    <a:pt x="3688556" y="0"/>
                  </a:moveTo>
                  <a:cubicBezTo>
                    <a:pt x="3721629" y="0"/>
                    <a:pt x="3749542" y="0"/>
                    <a:pt x="3772296" y="0"/>
                  </a:cubicBezTo>
                  <a:cubicBezTo>
                    <a:pt x="3795050" y="0"/>
                    <a:pt x="3845718" y="0"/>
                    <a:pt x="3924300" y="0"/>
                  </a:cubicBezTo>
                  <a:lnTo>
                    <a:pt x="3924300" y="1815505"/>
                  </a:lnTo>
                  <a:cubicBezTo>
                    <a:pt x="3812645" y="1798969"/>
                    <a:pt x="3713360" y="1790700"/>
                    <a:pt x="3626445" y="1790700"/>
                  </a:cubicBezTo>
                  <a:cubicBezTo>
                    <a:pt x="3539661" y="1790700"/>
                    <a:pt x="3469349" y="1790700"/>
                    <a:pt x="3415506" y="1790700"/>
                  </a:cubicBezTo>
                  <a:cubicBezTo>
                    <a:pt x="2704306" y="1790700"/>
                    <a:pt x="2226733" y="2021748"/>
                    <a:pt x="1982787" y="2483843"/>
                  </a:cubicBezTo>
                  <a:cubicBezTo>
                    <a:pt x="1846262" y="2743796"/>
                    <a:pt x="1778000" y="3143978"/>
                    <a:pt x="1778000" y="3684390"/>
                  </a:cubicBezTo>
                  <a:lnTo>
                    <a:pt x="1778000" y="6908800"/>
                  </a:lnTo>
                  <a:lnTo>
                    <a:pt x="0" y="6908800"/>
                  </a:lnTo>
                  <a:lnTo>
                    <a:pt x="0" y="152400"/>
                  </a:lnTo>
                  <a:lnTo>
                    <a:pt x="1685131" y="152400"/>
                  </a:lnTo>
                  <a:lnTo>
                    <a:pt x="1685131" y="1331516"/>
                  </a:lnTo>
                  <a:cubicBezTo>
                    <a:pt x="1958048" y="883576"/>
                    <a:pt x="2195777" y="577387"/>
                    <a:pt x="2398315" y="412949"/>
                  </a:cubicBezTo>
                  <a:cubicBezTo>
                    <a:pt x="2729177" y="137650"/>
                    <a:pt x="3159257" y="0"/>
                    <a:pt x="3688556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Freeform 755"/>
            <p:cNvSpPr/>
            <p:nvPr/>
          </p:nvSpPr>
          <p:spPr>
            <a:xfrm>
              <a:off x="9667016" y="3249083"/>
              <a:ext cx="72627" cy="103052"/>
            </a:xfrm>
            <a:custGeom>
              <a:avLst/>
              <a:gdLst/>
              <a:ahLst/>
              <a:cxnLst/>
              <a:rect l="0" t="0" r="0" b="0"/>
              <a:pathLst>
                <a:path w="6578600" h="9334500">
                  <a:moveTo>
                    <a:pt x="2923579" y="2209800"/>
                  </a:moveTo>
                  <a:cubicBezTo>
                    <a:pt x="3332360" y="2209800"/>
                    <a:pt x="3695700" y="2300024"/>
                    <a:pt x="4013596" y="2480469"/>
                  </a:cubicBezTo>
                  <a:cubicBezTo>
                    <a:pt x="4331625" y="2660915"/>
                    <a:pt x="4589727" y="2910880"/>
                    <a:pt x="4787900" y="3230365"/>
                  </a:cubicBezTo>
                  <a:lnTo>
                    <a:pt x="4787900" y="0"/>
                  </a:lnTo>
                  <a:lnTo>
                    <a:pt x="6578600" y="0"/>
                  </a:lnTo>
                  <a:lnTo>
                    <a:pt x="6578600" y="9118600"/>
                  </a:lnTo>
                  <a:lnTo>
                    <a:pt x="4862314" y="9118600"/>
                  </a:lnTo>
                  <a:lnTo>
                    <a:pt x="4862314" y="8186738"/>
                  </a:lnTo>
                  <a:cubicBezTo>
                    <a:pt x="4610430" y="8587979"/>
                    <a:pt x="4323424" y="8879616"/>
                    <a:pt x="4001293" y="9061649"/>
                  </a:cubicBezTo>
                  <a:cubicBezTo>
                    <a:pt x="3679295" y="9243549"/>
                    <a:pt x="3278782" y="9334500"/>
                    <a:pt x="2799754" y="9334500"/>
                  </a:cubicBezTo>
                  <a:cubicBezTo>
                    <a:pt x="2011031" y="9334500"/>
                    <a:pt x="1347192" y="9015479"/>
                    <a:pt x="808235" y="8377436"/>
                  </a:cubicBezTo>
                  <a:cubicBezTo>
                    <a:pt x="269411" y="7739261"/>
                    <a:pt x="0" y="6920376"/>
                    <a:pt x="0" y="5920780"/>
                  </a:cubicBezTo>
                  <a:cubicBezTo>
                    <a:pt x="0" y="4768387"/>
                    <a:pt x="265310" y="3861793"/>
                    <a:pt x="795932" y="3200996"/>
                  </a:cubicBezTo>
                  <a:cubicBezTo>
                    <a:pt x="1326554" y="2540199"/>
                    <a:pt x="2035770" y="2209800"/>
                    <a:pt x="2923579" y="2209800"/>
                  </a:cubicBezTo>
                  <a:close/>
                  <a:moveTo>
                    <a:pt x="3311525" y="7847211"/>
                  </a:moveTo>
                  <a:cubicBezTo>
                    <a:pt x="3810000" y="7847211"/>
                    <a:pt x="4188949" y="7661672"/>
                    <a:pt x="4448373" y="7290594"/>
                  </a:cubicBezTo>
                  <a:cubicBezTo>
                    <a:pt x="4707797" y="6919384"/>
                    <a:pt x="4837509" y="6439033"/>
                    <a:pt x="4837509" y="5849541"/>
                  </a:cubicBezTo>
                  <a:cubicBezTo>
                    <a:pt x="4837509" y="5024967"/>
                    <a:pt x="4629546" y="4435409"/>
                    <a:pt x="4213621" y="4080868"/>
                  </a:cubicBezTo>
                  <a:cubicBezTo>
                    <a:pt x="3958166" y="3866423"/>
                    <a:pt x="3661635" y="3759200"/>
                    <a:pt x="3324026" y="3759200"/>
                  </a:cubicBezTo>
                  <a:cubicBezTo>
                    <a:pt x="2809147" y="3759200"/>
                    <a:pt x="2431190" y="3954000"/>
                    <a:pt x="2190154" y="4343599"/>
                  </a:cubicBezTo>
                  <a:cubicBezTo>
                    <a:pt x="1949251" y="4733198"/>
                    <a:pt x="1828800" y="5216658"/>
                    <a:pt x="1828800" y="5793979"/>
                  </a:cubicBezTo>
                  <a:cubicBezTo>
                    <a:pt x="1828800" y="6416411"/>
                    <a:pt x="1951302" y="6914224"/>
                    <a:pt x="2196306" y="7287419"/>
                  </a:cubicBezTo>
                  <a:cubicBezTo>
                    <a:pt x="2441442" y="7660614"/>
                    <a:pt x="2813182" y="7847211"/>
                    <a:pt x="3311525" y="7847211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Freeform 756"/>
            <p:cNvSpPr/>
            <p:nvPr/>
          </p:nvSpPr>
          <p:spPr>
            <a:xfrm>
              <a:off x="9787903" y="3247962"/>
              <a:ext cx="43184" cy="101791"/>
            </a:xfrm>
            <a:custGeom>
              <a:avLst/>
              <a:gdLst/>
              <a:ahLst/>
              <a:cxnLst/>
              <a:rect l="0" t="0" r="0" b="0"/>
              <a:pathLst>
                <a:path w="3911600" h="9220200">
                  <a:moveTo>
                    <a:pt x="3190279" y="0"/>
                  </a:moveTo>
                  <a:cubicBezTo>
                    <a:pt x="3302198" y="0"/>
                    <a:pt x="3403732" y="0"/>
                    <a:pt x="3494881" y="0"/>
                  </a:cubicBezTo>
                  <a:cubicBezTo>
                    <a:pt x="3586030" y="0"/>
                    <a:pt x="3710318" y="8269"/>
                    <a:pt x="3867745" y="24805"/>
                  </a:cubicBezTo>
                  <a:lnTo>
                    <a:pt x="3867745" y="1460104"/>
                  </a:lnTo>
                  <a:cubicBezTo>
                    <a:pt x="3767732" y="1443435"/>
                    <a:pt x="3600053" y="1435100"/>
                    <a:pt x="3364706" y="1435100"/>
                  </a:cubicBezTo>
                  <a:cubicBezTo>
                    <a:pt x="3129491" y="1435100"/>
                    <a:pt x="2967103" y="1489605"/>
                    <a:pt x="2877542" y="1598613"/>
                  </a:cubicBezTo>
                  <a:cubicBezTo>
                    <a:pt x="2787980" y="1707621"/>
                    <a:pt x="2743200" y="1827941"/>
                    <a:pt x="2743200" y="1959571"/>
                  </a:cubicBezTo>
                  <a:cubicBezTo>
                    <a:pt x="2743200" y="2091201"/>
                    <a:pt x="2743200" y="2280444"/>
                    <a:pt x="2743200" y="2527300"/>
                  </a:cubicBezTo>
                  <a:lnTo>
                    <a:pt x="3911600" y="2527300"/>
                  </a:lnTo>
                  <a:lnTo>
                    <a:pt x="3911600" y="3771900"/>
                  </a:lnTo>
                  <a:lnTo>
                    <a:pt x="2743200" y="3771900"/>
                  </a:lnTo>
                  <a:lnTo>
                    <a:pt x="2743200" y="9220200"/>
                  </a:lnTo>
                  <a:lnTo>
                    <a:pt x="977900" y="9220200"/>
                  </a:lnTo>
                  <a:lnTo>
                    <a:pt x="977900" y="3771900"/>
                  </a:lnTo>
                  <a:lnTo>
                    <a:pt x="0" y="3771900"/>
                  </a:lnTo>
                  <a:lnTo>
                    <a:pt x="0" y="2527300"/>
                  </a:lnTo>
                  <a:lnTo>
                    <a:pt x="965200" y="2527300"/>
                  </a:lnTo>
                  <a:lnTo>
                    <a:pt x="965200" y="2094707"/>
                  </a:lnTo>
                  <a:cubicBezTo>
                    <a:pt x="965200" y="1373849"/>
                    <a:pt x="1087437" y="877491"/>
                    <a:pt x="1331912" y="605632"/>
                  </a:cubicBezTo>
                  <a:cubicBezTo>
                    <a:pt x="1588955" y="201877"/>
                    <a:pt x="2208410" y="0"/>
                    <a:pt x="3190279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Freeform 757"/>
            <p:cNvSpPr/>
            <p:nvPr/>
          </p:nvSpPr>
          <p:spPr>
            <a:xfrm>
              <a:off x="9841407" y="3273479"/>
              <a:ext cx="43324" cy="76273"/>
            </a:xfrm>
            <a:custGeom>
              <a:avLst/>
              <a:gdLst/>
              <a:ahLst/>
              <a:cxnLst/>
              <a:rect l="0" t="0" r="0" b="0"/>
              <a:pathLst>
                <a:path w="3924300" h="6908800">
                  <a:moveTo>
                    <a:pt x="3688556" y="0"/>
                  </a:moveTo>
                  <a:cubicBezTo>
                    <a:pt x="3721629" y="0"/>
                    <a:pt x="3749542" y="0"/>
                    <a:pt x="3772296" y="0"/>
                  </a:cubicBezTo>
                  <a:cubicBezTo>
                    <a:pt x="3795050" y="0"/>
                    <a:pt x="3845718" y="0"/>
                    <a:pt x="3924300" y="0"/>
                  </a:cubicBezTo>
                  <a:lnTo>
                    <a:pt x="3924300" y="1815505"/>
                  </a:lnTo>
                  <a:cubicBezTo>
                    <a:pt x="3812645" y="1798969"/>
                    <a:pt x="3713360" y="1790700"/>
                    <a:pt x="3626445" y="1790700"/>
                  </a:cubicBezTo>
                  <a:cubicBezTo>
                    <a:pt x="3539661" y="1790700"/>
                    <a:pt x="3469349" y="1790700"/>
                    <a:pt x="3415506" y="1790700"/>
                  </a:cubicBezTo>
                  <a:cubicBezTo>
                    <a:pt x="2704306" y="1790700"/>
                    <a:pt x="2226733" y="2021748"/>
                    <a:pt x="1982787" y="2483843"/>
                  </a:cubicBezTo>
                  <a:cubicBezTo>
                    <a:pt x="1846262" y="2743796"/>
                    <a:pt x="1778000" y="3143978"/>
                    <a:pt x="1778000" y="3684390"/>
                  </a:cubicBezTo>
                  <a:lnTo>
                    <a:pt x="1778000" y="6908800"/>
                  </a:lnTo>
                  <a:lnTo>
                    <a:pt x="0" y="6908800"/>
                  </a:lnTo>
                  <a:lnTo>
                    <a:pt x="0" y="152400"/>
                  </a:lnTo>
                  <a:lnTo>
                    <a:pt x="1685131" y="152400"/>
                  </a:lnTo>
                  <a:lnTo>
                    <a:pt x="1685131" y="1331516"/>
                  </a:lnTo>
                  <a:cubicBezTo>
                    <a:pt x="1958048" y="883576"/>
                    <a:pt x="2195777" y="577387"/>
                    <a:pt x="2398315" y="412949"/>
                  </a:cubicBezTo>
                  <a:cubicBezTo>
                    <a:pt x="2729177" y="137650"/>
                    <a:pt x="3159257" y="0"/>
                    <a:pt x="3688556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Freeform 758"/>
            <p:cNvSpPr/>
            <p:nvPr/>
          </p:nvSpPr>
          <p:spPr>
            <a:xfrm>
              <a:off x="9890564" y="3273195"/>
              <a:ext cx="69893" cy="78941"/>
            </a:xfrm>
            <a:custGeom>
              <a:avLst/>
              <a:gdLst/>
              <a:ahLst/>
              <a:cxnLst/>
              <a:rect l="0" t="0" r="0" b="0"/>
              <a:pathLst>
                <a:path w="6330950" h="7150496">
                  <a:moveTo>
                    <a:pt x="4171950" y="3658195"/>
                  </a:moveTo>
                  <a:cubicBezTo>
                    <a:pt x="4061221" y="3728309"/>
                    <a:pt x="3949435" y="3785063"/>
                    <a:pt x="3836590" y="3828454"/>
                  </a:cubicBezTo>
                  <a:cubicBezTo>
                    <a:pt x="3723745" y="3871714"/>
                    <a:pt x="3568832" y="3911930"/>
                    <a:pt x="3371850" y="3949104"/>
                  </a:cubicBezTo>
                  <a:lnTo>
                    <a:pt x="2977951" y="4023518"/>
                  </a:lnTo>
                  <a:cubicBezTo>
                    <a:pt x="2608857" y="4089532"/>
                    <a:pt x="2344274" y="4169965"/>
                    <a:pt x="2184201" y="4264818"/>
                  </a:cubicBezTo>
                  <a:cubicBezTo>
                    <a:pt x="1913400" y="4425817"/>
                    <a:pt x="1778000" y="4675452"/>
                    <a:pt x="1778000" y="5013721"/>
                  </a:cubicBezTo>
                  <a:cubicBezTo>
                    <a:pt x="1778000" y="5314950"/>
                    <a:pt x="1861740" y="5532636"/>
                    <a:pt x="2029221" y="5666779"/>
                  </a:cubicBezTo>
                  <a:cubicBezTo>
                    <a:pt x="2196703" y="5800791"/>
                    <a:pt x="2400300" y="5867796"/>
                    <a:pt x="2640012" y="5867796"/>
                  </a:cubicBezTo>
                  <a:cubicBezTo>
                    <a:pt x="3020483" y="5867796"/>
                    <a:pt x="3370924" y="5756407"/>
                    <a:pt x="3691334" y="5533628"/>
                  </a:cubicBezTo>
                  <a:cubicBezTo>
                    <a:pt x="4011744" y="5310849"/>
                    <a:pt x="4171950" y="4904449"/>
                    <a:pt x="4171950" y="4314428"/>
                  </a:cubicBezTo>
                  <a:close/>
                  <a:moveTo>
                    <a:pt x="3112095" y="2835275"/>
                  </a:moveTo>
                  <a:cubicBezTo>
                    <a:pt x="3438723" y="2794000"/>
                    <a:pt x="3672284" y="2742340"/>
                    <a:pt x="3812778" y="2680295"/>
                  </a:cubicBezTo>
                  <a:cubicBezTo>
                    <a:pt x="4064925" y="2573007"/>
                    <a:pt x="4191000" y="2405922"/>
                    <a:pt x="4191000" y="2179042"/>
                  </a:cubicBezTo>
                  <a:cubicBezTo>
                    <a:pt x="4191000" y="1902420"/>
                    <a:pt x="4095088" y="1711457"/>
                    <a:pt x="3903265" y="1606153"/>
                  </a:cubicBezTo>
                  <a:cubicBezTo>
                    <a:pt x="3711575" y="1500849"/>
                    <a:pt x="3430058" y="1448196"/>
                    <a:pt x="3058715" y="1448196"/>
                  </a:cubicBezTo>
                  <a:cubicBezTo>
                    <a:pt x="2642129" y="1448196"/>
                    <a:pt x="2347184" y="1551384"/>
                    <a:pt x="2173882" y="1757759"/>
                  </a:cubicBezTo>
                  <a:cubicBezTo>
                    <a:pt x="2050190" y="1910424"/>
                    <a:pt x="1967706" y="2116799"/>
                    <a:pt x="1926431" y="2376884"/>
                  </a:cubicBezTo>
                  <a:lnTo>
                    <a:pt x="217685" y="2376884"/>
                  </a:lnTo>
                  <a:cubicBezTo>
                    <a:pt x="254859" y="1785540"/>
                    <a:pt x="420224" y="1299633"/>
                    <a:pt x="713779" y="919162"/>
                  </a:cubicBezTo>
                  <a:cubicBezTo>
                    <a:pt x="1180769" y="323585"/>
                    <a:pt x="1982655" y="25796"/>
                    <a:pt x="3119437" y="25796"/>
                  </a:cubicBezTo>
                  <a:cubicBezTo>
                    <a:pt x="3859212" y="25796"/>
                    <a:pt x="4516371" y="172442"/>
                    <a:pt x="5090914" y="465732"/>
                  </a:cubicBezTo>
                  <a:cubicBezTo>
                    <a:pt x="5665456" y="758891"/>
                    <a:pt x="5952728" y="1312333"/>
                    <a:pt x="5952728" y="2126059"/>
                  </a:cubicBezTo>
                  <a:lnTo>
                    <a:pt x="5952728" y="5223668"/>
                  </a:lnTo>
                  <a:cubicBezTo>
                    <a:pt x="5952728" y="5438510"/>
                    <a:pt x="5956829" y="5698728"/>
                    <a:pt x="5965031" y="6004321"/>
                  </a:cubicBezTo>
                  <a:cubicBezTo>
                    <a:pt x="5977466" y="6235567"/>
                    <a:pt x="6012589" y="6392531"/>
                    <a:pt x="6070401" y="6475214"/>
                  </a:cubicBezTo>
                  <a:cubicBezTo>
                    <a:pt x="6128345" y="6557764"/>
                    <a:pt x="6215195" y="6625894"/>
                    <a:pt x="6330950" y="6679604"/>
                  </a:cubicBezTo>
                  <a:lnTo>
                    <a:pt x="6330950" y="6939755"/>
                  </a:lnTo>
                  <a:lnTo>
                    <a:pt x="4408090" y="6939755"/>
                  </a:lnTo>
                  <a:cubicBezTo>
                    <a:pt x="4354247" y="6803363"/>
                    <a:pt x="4317007" y="6675305"/>
                    <a:pt x="4296370" y="6555581"/>
                  </a:cubicBezTo>
                  <a:cubicBezTo>
                    <a:pt x="4275732" y="6435725"/>
                    <a:pt x="4259196" y="6299398"/>
                    <a:pt x="4246760" y="6146601"/>
                  </a:cubicBezTo>
                  <a:cubicBezTo>
                    <a:pt x="4002947" y="6410920"/>
                    <a:pt x="3721893" y="6636080"/>
                    <a:pt x="3403600" y="6822082"/>
                  </a:cubicBezTo>
                  <a:cubicBezTo>
                    <a:pt x="3023393" y="7041024"/>
                    <a:pt x="2593578" y="7150496"/>
                    <a:pt x="2114153" y="7150496"/>
                  </a:cubicBezTo>
                  <a:cubicBezTo>
                    <a:pt x="1502436" y="7150496"/>
                    <a:pt x="997148" y="6976135"/>
                    <a:pt x="598289" y="6627415"/>
                  </a:cubicBezTo>
                  <a:cubicBezTo>
                    <a:pt x="199429" y="6278562"/>
                    <a:pt x="0" y="5784254"/>
                    <a:pt x="0" y="5144492"/>
                  </a:cubicBezTo>
                  <a:cubicBezTo>
                    <a:pt x="0" y="4314891"/>
                    <a:pt x="320344" y="3714353"/>
                    <a:pt x="961032" y="3342878"/>
                  </a:cubicBezTo>
                  <a:cubicBezTo>
                    <a:pt x="1312267" y="3140604"/>
                    <a:pt x="1828866" y="2996141"/>
                    <a:pt x="2510829" y="2909490"/>
                  </a:cubicBezTo>
                  <a:close/>
                  <a:moveTo>
                    <a:pt x="3203575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Freeform 759"/>
            <p:cNvSpPr/>
            <p:nvPr/>
          </p:nvSpPr>
          <p:spPr>
            <a:xfrm>
              <a:off x="9972810" y="3273195"/>
              <a:ext cx="67299" cy="78240"/>
            </a:xfrm>
            <a:custGeom>
              <a:avLst/>
              <a:gdLst/>
              <a:ahLst/>
              <a:cxnLst/>
              <a:rect l="0" t="0" r="0" b="0"/>
              <a:pathLst>
                <a:path w="6096000" h="7086996">
                  <a:moveTo>
                    <a:pt x="1816100" y="178196"/>
                  </a:moveTo>
                  <a:lnTo>
                    <a:pt x="1816100" y="4255293"/>
                  </a:lnTo>
                  <a:cubicBezTo>
                    <a:pt x="1816100" y="4639998"/>
                    <a:pt x="1861409" y="4929584"/>
                    <a:pt x="1952029" y="5124053"/>
                  </a:cubicBezTo>
                  <a:cubicBezTo>
                    <a:pt x="2112631" y="5467482"/>
                    <a:pt x="2427618" y="5639196"/>
                    <a:pt x="2896989" y="5639196"/>
                  </a:cubicBezTo>
                  <a:cubicBezTo>
                    <a:pt x="3498254" y="5639196"/>
                    <a:pt x="3910078" y="5395118"/>
                    <a:pt x="4132460" y="4906962"/>
                  </a:cubicBezTo>
                  <a:cubicBezTo>
                    <a:pt x="4247686" y="4642114"/>
                    <a:pt x="4305300" y="4292534"/>
                    <a:pt x="4305300" y="3858220"/>
                  </a:cubicBezTo>
                  <a:lnTo>
                    <a:pt x="4305300" y="178196"/>
                  </a:lnTo>
                  <a:lnTo>
                    <a:pt x="6096000" y="178196"/>
                  </a:lnTo>
                  <a:lnTo>
                    <a:pt x="6096000" y="6934596"/>
                  </a:lnTo>
                  <a:lnTo>
                    <a:pt x="4379714" y="6934596"/>
                  </a:lnTo>
                  <a:lnTo>
                    <a:pt x="4379714" y="5984676"/>
                  </a:lnTo>
                  <a:cubicBezTo>
                    <a:pt x="4363177" y="6005314"/>
                    <a:pt x="4321836" y="6067226"/>
                    <a:pt x="4255690" y="6170414"/>
                  </a:cubicBezTo>
                  <a:cubicBezTo>
                    <a:pt x="4189677" y="6273601"/>
                    <a:pt x="4111294" y="6364419"/>
                    <a:pt x="4020542" y="6442868"/>
                  </a:cubicBezTo>
                  <a:cubicBezTo>
                    <a:pt x="3743788" y="6690518"/>
                    <a:pt x="3476360" y="6859786"/>
                    <a:pt x="3218259" y="6950669"/>
                  </a:cubicBezTo>
                  <a:cubicBezTo>
                    <a:pt x="2960158" y="7041553"/>
                    <a:pt x="2657673" y="7086996"/>
                    <a:pt x="2310804" y="7086996"/>
                  </a:cubicBezTo>
                  <a:cubicBezTo>
                    <a:pt x="1311341" y="7086996"/>
                    <a:pt x="638108" y="6727295"/>
                    <a:pt x="291107" y="6007893"/>
                  </a:cubicBezTo>
                  <a:cubicBezTo>
                    <a:pt x="97035" y="5611018"/>
                    <a:pt x="0" y="5025959"/>
                    <a:pt x="0" y="4252714"/>
                  </a:cubicBezTo>
                  <a:lnTo>
                    <a:pt x="0" y="178196"/>
                  </a:lnTo>
                  <a:close/>
                  <a:moveTo>
                    <a:pt x="3051373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Freeform 760"/>
            <p:cNvSpPr/>
            <p:nvPr/>
          </p:nvSpPr>
          <p:spPr>
            <a:xfrm>
              <a:off x="10054354" y="3249083"/>
              <a:ext cx="72627" cy="103052"/>
            </a:xfrm>
            <a:custGeom>
              <a:avLst/>
              <a:gdLst/>
              <a:ahLst/>
              <a:cxnLst/>
              <a:rect l="0" t="0" r="0" b="0"/>
              <a:pathLst>
                <a:path w="6578600" h="9334500">
                  <a:moveTo>
                    <a:pt x="2923579" y="2209800"/>
                  </a:moveTo>
                  <a:cubicBezTo>
                    <a:pt x="3332360" y="2209800"/>
                    <a:pt x="3695700" y="2300024"/>
                    <a:pt x="4013596" y="2480469"/>
                  </a:cubicBezTo>
                  <a:cubicBezTo>
                    <a:pt x="4331625" y="2660915"/>
                    <a:pt x="4589727" y="2910880"/>
                    <a:pt x="4787900" y="3230365"/>
                  </a:cubicBezTo>
                  <a:lnTo>
                    <a:pt x="4787900" y="0"/>
                  </a:lnTo>
                  <a:lnTo>
                    <a:pt x="6578600" y="0"/>
                  </a:lnTo>
                  <a:lnTo>
                    <a:pt x="6578600" y="9118600"/>
                  </a:lnTo>
                  <a:lnTo>
                    <a:pt x="4862314" y="9118600"/>
                  </a:lnTo>
                  <a:lnTo>
                    <a:pt x="4862314" y="8186738"/>
                  </a:lnTo>
                  <a:cubicBezTo>
                    <a:pt x="4610430" y="8587979"/>
                    <a:pt x="4323424" y="8879616"/>
                    <a:pt x="4001293" y="9061649"/>
                  </a:cubicBezTo>
                  <a:cubicBezTo>
                    <a:pt x="3679295" y="9243549"/>
                    <a:pt x="3278782" y="9334500"/>
                    <a:pt x="2799754" y="9334500"/>
                  </a:cubicBezTo>
                  <a:cubicBezTo>
                    <a:pt x="2011031" y="9334500"/>
                    <a:pt x="1347192" y="9015479"/>
                    <a:pt x="808235" y="8377436"/>
                  </a:cubicBezTo>
                  <a:cubicBezTo>
                    <a:pt x="269411" y="7739261"/>
                    <a:pt x="0" y="6920376"/>
                    <a:pt x="0" y="5920780"/>
                  </a:cubicBezTo>
                  <a:cubicBezTo>
                    <a:pt x="0" y="4768387"/>
                    <a:pt x="265310" y="3861793"/>
                    <a:pt x="795932" y="3200996"/>
                  </a:cubicBezTo>
                  <a:cubicBezTo>
                    <a:pt x="1326554" y="2540199"/>
                    <a:pt x="2035770" y="2209800"/>
                    <a:pt x="2923579" y="2209800"/>
                  </a:cubicBezTo>
                  <a:close/>
                  <a:moveTo>
                    <a:pt x="3311525" y="7847211"/>
                  </a:moveTo>
                  <a:cubicBezTo>
                    <a:pt x="3810000" y="7847211"/>
                    <a:pt x="4188949" y="7661672"/>
                    <a:pt x="4448373" y="7290594"/>
                  </a:cubicBezTo>
                  <a:cubicBezTo>
                    <a:pt x="4707797" y="6919384"/>
                    <a:pt x="4837509" y="6439033"/>
                    <a:pt x="4837509" y="5849541"/>
                  </a:cubicBezTo>
                  <a:cubicBezTo>
                    <a:pt x="4837509" y="5024967"/>
                    <a:pt x="4629546" y="4435409"/>
                    <a:pt x="4213621" y="4080868"/>
                  </a:cubicBezTo>
                  <a:cubicBezTo>
                    <a:pt x="3958166" y="3866423"/>
                    <a:pt x="3661635" y="3759200"/>
                    <a:pt x="3324026" y="3759200"/>
                  </a:cubicBezTo>
                  <a:cubicBezTo>
                    <a:pt x="2809147" y="3759200"/>
                    <a:pt x="2431190" y="3954000"/>
                    <a:pt x="2190154" y="4343599"/>
                  </a:cubicBezTo>
                  <a:cubicBezTo>
                    <a:pt x="1949251" y="4733198"/>
                    <a:pt x="1828800" y="5216658"/>
                    <a:pt x="1828800" y="5793979"/>
                  </a:cubicBezTo>
                  <a:cubicBezTo>
                    <a:pt x="1828800" y="6416411"/>
                    <a:pt x="1951302" y="6914224"/>
                    <a:pt x="2196306" y="7287419"/>
                  </a:cubicBezTo>
                  <a:cubicBezTo>
                    <a:pt x="2441442" y="7660614"/>
                    <a:pt x="2813182" y="7847211"/>
                    <a:pt x="3311525" y="7847211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Freeform 761"/>
            <p:cNvSpPr/>
            <p:nvPr/>
          </p:nvSpPr>
          <p:spPr>
            <a:xfrm>
              <a:off x="10178186" y="3249083"/>
              <a:ext cx="72627" cy="103052"/>
            </a:xfrm>
            <a:custGeom>
              <a:avLst/>
              <a:gdLst/>
              <a:ahLst/>
              <a:cxnLst/>
              <a:rect l="0" t="0" r="0" b="0"/>
              <a:pathLst>
                <a:path w="6578600" h="9334500">
                  <a:moveTo>
                    <a:pt x="2923579" y="2209800"/>
                  </a:moveTo>
                  <a:cubicBezTo>
                    <a:pt x="3332360" y="2209800"/>
                    <a:pt x="3695700" y="2300024"/>
                    <a:pt x="4013596" y="2480469"/>
                  </a:cubicBezTo>
                  <a:cubicBezTo>
                    <a:pt x="4331625" y="2660915"/>
                    <a:pt x="4589727" y="2910880"/>
                    <a:pt x="4787900" y="3230365"/>
                  </a:cubicBezTo>
                  <a:lnTo>
                    <a:pt x="4787900" y="0"/>
                  </a:lnTo>
                  <a:lnTo>
                    <a:pt x="6578600" y="0"/>
                  </a:lnTo>
                  <a:lnTo>
                    <a:pt x="6578600" y="9118600"/>
                  </a:lnTo>
                  <a:lnTo>
                    <a:pt x="4862314" y="9118600"/>
                  </a:lnTo>
                  <a:lnTo>
                    <a:pt x="4862314" y="8186738"/>
                  </a:lnTo>
                  <a:cubicBezTo>
                    <a:pt x="4610430" y="8587979"/>
                    <a:pt x="4323424" y="8879616"/>
                    <a:pt x="4001293" y="9061649"/>
                  </a:cubicBezTo>
                  <a:cubicBezTo>
                    <a:pt x="3679295" y="9243549"/>
                    <a:pt x="3278782" y="9334500"/>
                    <a:pt x="2799754" y="9334500"/>
                  </a:cubicBezTo>
                  <a:cubicBezTo>
                    <a:pt x="2011031" y="9334500"/>
                    <a:pt x="1347192" y="9015479"/>
                    <a:pt x="808235" y="8377436"/>
                  </a:cubicBezTo>
                  <a:cubicBezTo>
                    <a:pt x="269411" y="7739261"/>
                    <a:pt x="0" y="6920376"/>
                    <a:pt x="0" y="5920780"/>
                  </a:cubicBezTo>
                  <a:cubicBezTo>
                    <a:pt x="0" y="4768387"/>
                    <a:pt x="265310" y="3861793"/>
                    <a:pt x="795932" y="3200996"/>
                  </a:cubicBezTo>
                  <a:cubicBezTo>
                    <a:pt x="1326554" y="2540199"/>
                    <a:pt x="2035770" y="2209800"/>
                    <a:pt x="2923579" y="2209800"/>
                  </a:cubicBezTo>
                  <a:close/>
                  <a:moveTo>
                    <a:pt x="3311525" y="7847211"/>
                  </a:moveTo>
                  <a:cubicBezTo>
                    <a:pt x="3810000" y="7847211"/>
                    <a:pt x="4188949" y="7661672"/>
                    <a:pt x="4448373" y="7290594"/>
                  </a:cubicBezTo>
                  <a:cubicBezTo>
                    <a:pt x="4707797" y="6919384"/>
                    <a:pt x="4837509" y="6439033"/>
                    <a:pt x="4837509" y="5849541"/>
                  </a:cubicBezTo>
                  <a:cubicBezTo>
                    <a:pt x="4837509" y="5024967"/>
                    <a:pt x="4629546" y="4435409"/>
                    <a:pt x="4213621" y="4080868"/>
                  </a:cubicBezTo>
                  <a:cubicBezTo>
                    <a:pt x="3958166" y="3866423"/>
                    <a:pt x="3661635" y="3759200"/>
                    <a:pt x="3324026" y="3759200"/>
                  </a:cubicBezTo>
                  <a:cubicBezTo>
                    <a:pt x="2809147" y="3759200"/>
                    <a:pt x="2431190" y="3954000"/>
                    <a:pt x="2190154" y="4343599"/>
                  </a:cubicBezTo>
                  <a:cubicBezTo>
                    <a:pt x="1949251" y="4733198"/>
                    <a:pt x="1828800" y="5216658"/>
                    <a:pt x="1828800" y="5793979"/>
                  </a:cubicBezTo>
                  <a:cubicBezTo>
                    <a:pt x="1828800" y="6416411"/>
                    <a:pt x="1951302" y="6914224"/>
                    <a:pt x="2196306" y="7287419"/>
                  </a:cubicBezTo>
                  <a:cubicBezTo>
                    <a:pt x="2441442" y="7660614"/>
                    <a:pt x="2813182" y="7847211"/>
                    <a:pt x="3311525" y="7847211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Freeform 762"/>
            <p:cNvSpPr/>
            <p:nvPr/>
          </p:nvSpPr>
          <p:spPr>
            <a:xfrm>
              <a:off x="10262816" y="3273199"/>
              <a:ext cx="70805" cy="79077"/>
            </a:xfrm>
            <a:custGeom>
              <a:avLst/>
              <a:gdLst/>
              <a:ahLst/>
              <a:cxnLst/>
              <a:rect l="0" t="0" r="0" b="0"/>
              <a:pathLst>
                <a:path w="6413500" h="7162800">
                  <a:moveTo>
                    <a:pt x="3200598" y="1460500"/>
                  </a:moveTo>
                  <a:cubicBezTo>
                    <a:pt x="2791287" y="1460500"/>
                    <a:pt x="2473920" y="1588361"/>
                    <a:pt x="2248495" y="1844080"/>
                  </a:cubicBezTo>
                  <a:cubicBezTo>
                    <a:pt x="2023202" y="2099668"/>
                    <a:pt x="1881584" y="2445941"/>
                    <a:pt x="1823640" y="2882900"/>
                  </a:cubicBezTo>
                  <a:lnTo>
                    <a:pt x="4571404" y="2882900"/>
                  </a:lnTo>
                  <a:cubicBezTo>
                    <a:pt x="4542432" y="2416969"/>
                    <a:pt x="4400814" y="2063420"/>
                    <a:pt x="4146550" y="1822252"/>
                  </a:cubicBezTo>
                  <a:cubicBezTo>
                    <a:pt x="3892285" y="1581084"/>
                    <a:pt x="3576968" y="1460500"/>
                    <a:pt x="3200598" y="1460500"/>
                  </a:cubicBezTo>
                  <a:close/>
                  <a:moveTo>
                    <a:pt x="3197423" y="0"/>
                  </a:moveTo>
                  <a:cubicBezTo>
                    <a:pt x="3759266" y="0"/>
                    <a:pt x="4265281" y="105503"/>
                    <a:pt x="4715470" y="316508"/>
                  </a:cubicBezTo>
                  <a:cubicBezTo>
                    <a:pt x="5165791" y="527514"/>
                    <a:pt x="5537596" y="860425"/>
                    <a:pt x="5830887" y="1315244"/>
                  </a:cubicBezTo>
                  <a:cubicBezTo>
                    <a:pt x="6095338" y="1716485"/>
                    <a:pt x="6266788" y="2181755"/>
                    <a:pt x="6345237" y="2711054"/>
                  </a:cubicBezTo>
                  <a:cubicBezTo>
                    <a:pt x="6390745" y="3021410"/>
                    <a:pt x="6413500" y="3468159"/>
                    <a:pt x="6413500" y="4051300"/>
                  </a:cubicBezTo>
                  <a:lnTo>
                    <a:pt x="1780182" y="4051300"/>
                  </a:lnTo>
                  <a:cubicBezTo>
                    <a:pt x="1804921" y="4727708"/>
                    <a:pt x="2017844" y="5201973"/>
                    <a:pt x="2418953" y="5474097"/>
                  </a:cubicBezTo>
                  <a:cubicBezTo>
                    <a:pt x="2662898" y="5643166"/>
                    <a:pt x="2956520" y="5727700"/>
                    <a:pt x="3299817" y="5727700"/>
                  </a:cubicBezTo>
                  <a:cubicBezTo>
                    <a:pt x="3663619" y="5727700"/>
                    <a:pt x="3959291" y="5624645"/>
                    <a:pt x="4186832" y="5418535"/>
                  </a:cubicBezTo>
                  <a:cubicBezTo>
                    <a:pt x="4310789" y="5307145"/>
                    <a:pt x="4420327" y="5152496"/>
                    <a:pt x="4515445" y="4954588"/>
                  </a:cubicBezTo>
                  <a:lnTo>
                    <a:pt x="6320432" y="4954588"/>
                  </a:lnTo>
                  <a:cubicBezTo>
                    <a:pt x="6274924" y="5355696"/>
                    <a:pt x="6066035" y="5763022"/>
                    <a:pt x="5693767" y="6176566"/>
                  </a:cubicBezTo>
                  <a:cubicBezTo>
                    <a:pt x="5114858" y="6834056"/>
                    <a:pt x="4304439" y="7162800"/>
                    <a:pt x="3262510" y="7162800"/>
                  </a:cubicBezTo>
                  <a:cubicBezTo>
                    <a:pt x="2402350" y="7162800"/>
                    <a:pt x="1643525" y="6885848"/>
                    <a:pt x="986035" y="6331943"/>
                  </a:cubicBezTo>
                  <a:cubicBezTo>
                    <a:pt x="328678" y="5777905"/>
                    <a:pt x="0" y="4876536"/>
                    <a:pt x="0" y="3627835"/>
                  </a:cubicBezTo>
                  <a:cubicBezTo>
                    <a:pt x="0" y="2457980"/>
                    <a:pt x="296399" y="1560910"/>
                    <a:pt x="889198" y="936625"/>
                  </a:cubicBezTo>
                  <a:cubicBezTo>
                    <a:pt x="1481997" y="312209"/>
                    <a:pt x="2251405" y="0"/>
                    <a:pt x="3197423" y="0"/>
                  </a:cubicBezTo>
                  <a:close/>
                  <a:moveTo>
                    <a:pt x="332323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Freeform 763"/>
            <p:cNvSpPr/>
            <p:nvPr/>
          </p:nvSpPr>
          <p:spPr>
            <a:xfrm>
              <a:off x="10338753" y="3255042"/>
              <a:ext cx="41781" cy="96066"/>
            </a:xfrm>
            <a:custGeom>
              <a:avLst/>
              <a:gdLst/>
              <a:ahLst/>
              <a:cxnLst/>
              <a:rect l="0" t="0" r="0" b="0"/>
              <a:pathLst>
                <a:path w="3784600" h="8701682">
                  <a:moveTo>
                    <a:pt x="0" y="3143250"/>
                  </a:moveTo>
                  <a:lnTo>
                    <a:pt x="0" y="1885950"/>
                  </a:lnTo>
                  <a:lnTo>
                    <a:pt x="939800" y="1885950"/>
                  </a:lnTo>
                  <a:lnTo>
                    <a:pt x="939800" y="0"/>
                  </a:lnTo>
                  <a:lnTo>
                    <a:pt x="2692400" y="0"/>
                  </a:lnTo>
                  <a:lnTo>
                    <a:pt x="2692400" y="1885950"/>
                  </a:lnTo>
                  <a:lnTo>
                    <a:pt x="3784600" y="1885950"/>
                  </a:lnTo>
                  <a:lnTo>
                    <a:pt x="3784600" y="3143250"/>
                  </a:lnTo>
                  <a:lnTo>
                    <a:pt x="2692400" y="3143250"/>
                  </a:lnTo>
                  <a:lnTo>
                    <a:pt x="2692400" y="6714332"/>
                  </a:lnTo>
                  <a:cubicBezTo>
                    <a:pt x="2692400" y="6991218"/>
                    <a:pt x="2727325" y="7163793"/>
                    <a:pt x="2797175" y="7232055"/>
                  </a:cubicBezTo>
                  <a:cubicBezTo>
                    <a:pt x="2867157" y="7300185"/>
                    <a:pt x="3081139" y="7334250"/>
                    <a:pt x="3439120" y="7334250"/>
                  </a:cubicBezTo>
                  <a:cubicBezTo>
                    <a:pt x="3492566" y="7334250"/>
                    <a:pt x="3549120" y="7334250"/>
                    <a:pt x="3608784" y="7334250"/>
                  </a:cubicBezTo>
                  <a:cubicBezTo>
                    <a:pt x="3668447" y="7334250"/>
                    <a:pt x="3727053" y="7332134"/>
                    <a:pt x="3784600" y="7327900"/>
                  </a:cubicBezTo>
                  <a:lnTo>
                    <a:pt x="3784600" y="8641754"/>
                  </a:lnTo>
                  <a:lnTo>
                    <a:pt x="2947789" y="8672710"/>
                  </a:lnTo>
                  <a:cubicBezTo>
                    <a:pt x="2113293" y="8701682"/>
                    <a:pt x="1543116" y="8557022"/>
                    <a:pt x="1237257" y="8238729"/>
                  </a:cubicBezTo>
                  <a:cubicBezTo>
                    <a:pt x="1038952" y="8036322"/>
                    <a:pt x="939800" y="7724379"/>
                    <a:pt x="939800" y="7302897"/>
                  </a:cubicBezTo>
                  <a:lnTo>
                    <a:pt x="939800" y="314325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Freeform 764"/>
            <p:cNvSpPr/>
            <p:nvPr/>
          </p:nvSpPr>
          <p:spPr>
            <a:xfrm>
              <a:off x="10386648" y="3273199"/>
              <a:ext cx="70805" cy="79077"/>
            </a:xfrm>
            <a:custGeom>
              <a:avLst/>
              <a:gdLst/>
              <a:ahLst/>
              <a:cxnLst/>
              <a:rect l="0" t="0" r="0" b="0"/>
              <a:pathLst>
                <a:path w="6413500" h="7162800">
                  <a:moveTo>
                    <a:pt x="3200598" y="1460500"/>
                  </a:moveTo>
                  <a:cubicBezTo>
                    <a:pt x="2791287" y="1460500"/>
                    <a:pt x="2473920" y="1588361"/>
                    <a:pt x="2248495" y="1844080"/>
                  </a:cubicBezTo>
                  <a:cubicBezTo>
                    <a:pt x="2023202" y="2099668"/>
                    <a:pt x="1881584" y="2445941"/>
                    <a:pt x="1823640" y="2882900"/>
                  </a:cubicBezTo>
                  <a:lnTo>
                    <a:pt x="4571404" y="2882900"/>
                  </a:lnTo>
                  <a:cubicBezTo>
                    <a:pt x="4542432" y="2416969"/>
                    <a:pt x="4400814" y="2063420"/>
                    <a:pt x="4146550" y="1822252"/>
                  </a:cubicBezTo>
                  <a:cubicBezTo>
                    <a:pt x="3892285" y="1581084"/>
                    <a:pt x="3576968" y="1460500"/>
                    <a:pt x="3200598" y="1460500"/>
                  </a:cubicBezTo>
                  <a:close/>
                  <a:moveTo>
                    <a:pt x="3197423" y="0"/>
                  </a:moveTo>
                  <a:cubicBezTo>
                    <a:pt x="3759266" y="0"/>
                    <a:pt x="4265281" y="105503"/>
                    <a:pt x="4715470" y="316508"/>
                  </a:cubicBezTo>
                  <a:cubicBezTo>
                    <a:pt x="5165791" y="527514"/>
                    <a:pt x="5537596" y="860425"/>
                    <a:pt x="5830887" y="1315244"/>
                  </a:cubicBezTo>
                  <a:cubicBezTo>
                    <a:pt x="6095338" y="1716485"/>
                    <a:pt x="6266788" y="2181755"/>
                    <a:pt x="6345237" y="2711054"/>
                  </a:cubicBezTo>
                  <a:cubicBezTo>
                    <a:pt x="6390745" y="3021410"/>
                    <a:pt x="6413500" y="3468159"/>
                    <a:pt x="6413500" y="4051300"/>
                  </a:cubicBezTo>
                  <a:lnTo>
                    <a:pt x="1780182" y="4051300"/>
                  </a:lnTo>
                  <a:cubicBezTo>
                    <a:pt x="1804921" y="4727708"/>
                    <a:pt x="2017844" y="5201973"/>
                    <a:pt x="2418953" y="5474097"/>
                  </a:cubicBezTo>
                  <a:cubicBezTo>
                    <a:pt x="2662898" y="5643166"/>
                    <a:pt x="2956520" y="5727700"/>
                    <a:pt x="3299817" y="5727700"/>
                  </a:cubicBezTo>
                  <a:cubicBezTo>
                    <a:pt x="3663619" y="5727700"/>
                    <a:pt x="3959291" y="5624645"/>
                    <a:pt x="4186832" y="5418535"/>
                  </a:cubicBezTo>
                  <a:cubicBezTo>
                    <a:pt x="4310789" y="5307145"/>
                    <a:pt x="4420327" y="5152496"/>
                    <a:pt x="4515445" y="4954588"/>
                  </a:cubicBezTo>
                  <a:lnTo>
                    <a:pt x="6320432" y="4954588"/>
                  </a:lnTo>
                  <a:cubicBezTo>
                    <a:pt x="6274924" y="5355696"/>
                    <a:pt x="6066035" y="5763022"/>
                    <a:pt x="5693767" y="6176566"/>
                  </a:cubicBezTo>
                  <a:cubicBezTo>
                    <a:pt x="5114858" y="6834056"/>
                    <a:pt x="4304439" y="7162800"/>
                    <a:pt x="3262510" y="7162800"/>
                  </a:cubicBezTo>
                  <a:cubicBezTo>
                    <a:pt x="2402350" y="7162800"/>
                    <a:pt x="1643525" y="6885848"/>
                    <a:pt x="986035" y="6331943"/>
                  </a:cubicBezTo>
                  <a:cubicBezTo>
                    <a:pt x="328678" y="5777905"/>
                    <a:pt x="0" y="4876536"/>
                    <a:pt x="0" y="3627835"/>
                  </a:cubicBezTo>
                  <a:cubicBezTo>
                    <a:pt x="0" y="2457980"/>
                    <a:pt x="296399" y="1560910"/>
                    <a:pt x="889198" y="936625"/>
                  </a:cubicBezTo>
                  <a:cubicBezTo>
                    <a:pt x="1481997" y="312209"/>
                    <a:pt x="2251405" y="0"/>
                    <a:pt x="3197423" y="0"/>
                  </a:cubicBezTo>
                  <a:close/>
                  <a:moveTo>
                    <a:pt x="332323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Freeform 765"/>
            <p:cNvSpPr/>
            <p:nvPr/>
          </p:nvSpPr>
          <p:spPr>
            <a:xfrm>
              <a:off x="10466089" y="3273195"/>
              <a:ext cx="68734" cy="79221"/>
            </a:xfrm>
            <a:custGeom>
              <a:avLst/>
              <a:gdLst/>
              <a:ahLst/>
              <a:cxnLst/>
              <a:rect l="0" t="0" r="0" b="0"/>
              <a:pathLst>
                <a:path w="6225976" h="7175896">
                  <a:moveTo>
                    <a:pt x="4415234" y="2603500"/>
                  </a:moveTo>
                  <a:cubicBezTo>
                    <a:pt x="4382161" y="2351616"/>
                    <a:pt x="4297428" y="2124405"/>
                    <a:pt x="4161035" y="1921867"/>
                  </a:cubicBezTo>
                  <a:cubicBezTo>
                    <a:pt x="3962598" y="1649346"/>
                    <a:pt x="3654623" y="1513086"/>
                    <a:pt x="3237110" y="1513086"/>
                  </a:cubicBezTo>
                  <a:cubicBezTo>
                    <a:pt x="2641798" y="1513086"/>
                    <a:pt x="2234538" y="1808427"/>
                    <a:pt x="2015331" y="2399109"/>
                  </a:cubicBezTo>
                  <a:cubicBezTo>
                    <a:pt x="1899576" y="2712905"/>
                    <a:pt x="1841698" y="3129954"/>
                    <a:pt x="1841698" y="3650257"/>
                  </a:cubicBezTo>
                  <a:cubicBezTo>
                    <a:pt x="1841698" y="4145954"/>
                    <a:pt x="1899576" y="4544549"/>
                    <a:pt x="2015331" y="4846042"/>
                  </a:cubicBezTo>
                  <a:cubicBezTo>
                    <a:pt x="2226204" y="5407752"/>
                    <a:pt x="2623079" y="5688607"/>
                    <a:pt x="3205956" y="5688607"/>
                  </a:cubicBezTo>
                  <a:cubicBezTo>
                    <a:pt x="3619367" y="5688607"/>
                    <a:pt x="3912856" y="5577086"/>
                    <a:pt x="4086423" y="5354042"/>
                  </a:cubicBezTo>
                  <a:cubicBezTo>
                    <a:pt x="4260122" y="5130998"/>
                    <a:pt x="4365625" y="4841875"/>
                    <a:pt x="4402931" y="4486671"/>
                  </a:cubicBezTo>
                  <a:lnTo>
                    <a:pt x="6207323" y="4486671"/>
                  </a:lnTo>
                  <a:cubicBezTo>
                    <a:pt x="6166048" y="5024966"/>
                    <a:pt x="5971976" y="5534223"/>
                    <a:pt x="5625107" y="6014442"/>
                  </a:cubicBezTo>
                  <a:cubicBezTo>
                    <a:pt x="5071599" y="6788745"/>
                    <a:pt x="4251788" y="7175896"/>
                    <a:pt x="3165673" y="7175896"/>
                  </a:cubicBezTo>
                  <a:cubicBezTo>
                    <a:pt x="2079426" y="7175896"/>
                    <a:pt x="1280252" y="6853700"/>
                    <a:pt x="768151" y="6209307"/>
                  </a:cubicBezTo>
                  <a:cubicBezTo>
                    <a:pt x="256050" y="5564915"/>
                    <a:pt x="0" y="4728434"/>
                    <a:pt x="0" y="3699867"/>
                  </a:cubicBezTo>
                  <a:cubicBezTo>
                    <a:pt x="0" y="2539272"/>
                    <a:pt x="282905" y="1636778"/>
                    <a:pt x="848717" y="992386"/>
                  </a:cubicBezTo>
                  <a:cubicBezTo>
                    <a:pt x="1414528" y="347993"/>
                    <a:pt x="2195115" y="25796"/>
                    <a:pt x="3190478" y="25796"/>
                  </a:cubicBezTo>
                  <a:cubicBezTo>
                    <a:pt x="4037144" y="25796"/>
                    <a:pt x="4729956" y="215370"/>
                    <a:pt x="5268912" y="594518"/>
                  </a:cubicBezTo>
                  <a:cubicBezTo>
                    <a:pt x="5807868" y="973534"/>
                    <a:pt x="6126890" y="1643194"/>
                    <a:pt x="6225976" y="2603500"/>
                  </a:cubicBezTo>
                  <a:close/>
                  <a:moveTo>
                    <a:pt x="322044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Freeform 766"/>
            <p:cNvSpPr/>
            <p:nvPr/>
          </p:nvSpPr>
          <p:spPr>
            <a:xfrm>
              <a:off x="10540344" y="3255042"/>
              <a:ext cx="41781" cy="96066"/>
            </a:xfrm>
            <a:custGeom>
              <a:avLst/>
              <a:gdLst/>
              <a:ahLst/>
              <a:cxnLst/>
              <a:rect l="0" t="0" r="0" b="0"/>
              <a:pathLst>
                <a:path w="3784600" h="8701682">
                  <a:moveTo>
                    <a:pt x="0" y="3143250"/>
                  </a:moveTo>
                  <a:lnTo>
                    <a:pt x="0" y="1885950"/>
                  </a:lnTo>
                  <a:lnTo>
                    <a:pt x="939800" y="1885950"/>
                  </a:lnTo>
                  <a:lnTo>
                    <a:pt x="939800" y="0"/>
                  </a:lnTo>
                  <a:lnTo>
                    <a:pt x="2692400" y="0"/>
                  </a:lnTo>
                  <a:lnTo>
                    <a:pt x="2692400" y="1885950"/>
                  </a:lnTo>
                  <a:lnTo>
                    <a:pt x="3784600" y="1885950"/>
                  </a:lnTo>
                  <a:lnTo>
                    <a:pt x="3784600" y="3143250"/>
                  </a:lnTo>
                  <a:lnTo>
                    <a:pt x="2692400" y="3143250"/>
                  </a:lnTo>
                  <a:lnTo>
                    <a:pt x="2692400" y="6714332"/>
                  </a:lnTo>
                  <a:cubicBezTo>
                    <a:pt x="2692400" y="6991218"/>
                    <a:pt x="2727325" y="7163793"/>
                    <a:pt x="2797175" y="7232055"/>
                  </a:cubicBezTo>
                  <a:cubicBezTo>
                    <a:pt x="2867157" y="7300185"/>
                    <a:pt x="3081139" y="7334250"/>
                    <a:pt x="3439120" y="7334250"/>
                  </a:cubicBezTo>
                  <a:cubicBezTo>
                    <a:pt x="3492566" y="7334250"/>
                    <a:pt x="3549120" y="7334250"/>
                    <a:pt x="3608784" y="7334250"/>
                  </a:cubicBezTo>
                  <a:cubicBezTo>
                    <a:pt x="3668447" y="7334250"/>
                    <a:pt x="3727053" y="7332134"/>
                    <a:pt x="3784600" y="7327900"/>
                  </a:cubicBezTo>
                  <a:lnTo>
                    <a:pt x="3784600" y="8641754"/>
                  </a:lnTo>
                  <a:lnTo>
                    <a:pt x="2947789" y="8672710"/>
                  </a:lnTo>
                  <a:cubicBezTo>
                    <a:pt x="2113293" y="8701682"/>
                    <a:pt x="1543116" y="8557022"/>
                    <a:pt x="1237257" y="8238729"/>
                  </a:cubicBezTo>
                  <a:cubicBezTo>
                    <a:pt x="1038952" y="8036322"/>
                    <a:pt x="939800" y="7724379"/>
                    <a:pt x="939800" y="7302897"/>
                  </a:cubicBezTo>
                  <a:lnTo>
                    <a:pt x="939800" y="314325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Freeform 767"/>
            <p:cNvSpPr/>
            <p:nvPr/>
          </p:nvSpPr>
          <p:spPr>
            <a:xfrm>
              <a:off x="10594408" y="3248382"/>
              <a:ext cx="19769" cy="101370"/>
            </a:xfrm>
            <a:custGeom>
              <a:avLst/>
              <a:gdLst/>
              <a:ahLst/>
              <a:cxnLst/>
              <a:rect l="0" t="0" r="0" b="0"/>
              <a:pathLst>
                <a:path w="1790700" h="9182100">
                  <a:moveTo>
                    <a:pt x="1790700" y="1625600"/>
                  </a:moveTo>
                  <a:lnTo>
                    <a:pt x="0" y="1625600"/>
                  </a:lnTo>
                  <a:lnTo>
                    <a:pt x="0" y="0"/>
                  </a:lnTo>
                  <a:lnTo>
                    <a:pt x="1790700" y="0"/>
                  </a:lnTo>
                  <a:close/>
                  <a:moveTo>
                    <a:pt x="0" y="2425700"/>
                  </a:moveTo>
                  <a:lnTo>
                    <a:pt x="1790700" y="2425700"/>
                  </a:lnTo>
                  <a:lnTo>
                    <a:pt x="1790700" y="9182100"/>
                  </a:lnTo>
                  <a:lnTo>
                    <a:pt x="0" y="91821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Freeform 768"/>
            <p:cNvSpPr/>
            <p:nvPr/>
          </p:nvSpPr>
          <p:spPr>
            <a:xfrm>
              <a:off x="10627581" y="3272903"/>
              <a:ext cx="76273" cy="79513"/>
            </a:xfrm>
            <a:custGeom>
              <a:avLst/>
              <a:gdLst/>
              <a:ahLst/>
              <a:cxnLst/>
              <a:rect l="0" t="0" r="0" b="0"/>
              <a:pathLst>
                <a:path w="6908800" h="7202289">
                  <a:moveTo>
                    <a:pt x="3451225" y="5715000"/>
                  </a:moveTo>
                  <a:cubicBezTo>
                    <a:pt x="3967162" y="5715000"/>
                    <a:pt x="4363375" y="5531380"/>
                    <a:pt x="4639865" y="5164138"/>
                  </a:cubicBezTo>
                  <a:cubicBezTo>
                    <a:pt x="4916355" y="4796896"/>
                    <a:pt x="5054600" y="4274873"/>
                    <a:pt x="5054600" y="3598069"/>
                  </a:cubicBezTo>
                  <a:cubicBezTo>
                    <a:pt x="5054600" y="2921397"/>
                    <a:pt x="4916355" y="2400433"/>
                    <a:pt x="4639865" y="2035175"/>
                  </a:cubicBezTo>
                  <a:cubicBezTo>
                    <a:pt x="4363375" y="1669918"/>
                    <a:pt x="3967162" y="1487289"/>
                    <a:pt x="3451225" y="1487289"/>
                  </a:cubicBezTo>
                  <a:cubicBezTo>
                    <a:pt x="2935287" y="1487289"/>
                    <a:pt x="2538015" y="1669918"/>
                    <a:pt x="2259409" y="2035175"/>
                  </a:cubicBezTo>
                  <a:cubicBezTo>
                    <a:pt x="1980935" y="2400433"/>
                    <a:pt x="1841698" y="2921397"/>
                    <a:pt x="1841698" y="3598069"/>
                  </a:cubicBezTo>
                  <a:cubicBezTo>
                    <a:pt x="1841698" y="4274873"/>
                    <a:pt x="1980935" y="4796896"/>
                    <a:pt x="2259409" y="5164138"/>
                  </a:cubicBezTo>
                  <a:cubicBezTo>
                    <a:pt x="2538015" y="5531380"/>
                    <a:pt x="2935287" y="5715000"/>
                    <a:pt x="3451225" y="5715000"/>
                  </a:cubicBezTo>
                  <a:close/>
                  <a:moveTo>
                    <a:pt x="6908800" y="3604022"/>
                  </a:moveTo>
                  <a:cubicBezTo>
                    <a:pt x="6908800" y="4594887"/>
                    <a:pt x="6623512" y="5442347"/>
                    <a:pt x="6052939" y="6146404"/>
                  </a:cubicBezTo>
                  <a:cubicBezTo>
                    <a:pt x="5482364" y="6850328"/>
                    <a:pt x="4616185" y="7202289"/>
                    <a:pt x="3454400" y="7202289"/>
                  </a:cubicBezTo>
                  <a:cubicBezTo>
                    <a:pt x="2292614" y="7202289"/>
                    <a:pt x="1426434" y="6850328"/>
                    <a:pt x="855860" y="6146404"/>
                  </a:cubicBezTo>
                  <a:cubicBezTo>
                    <a:pt x="285286" y="5442347"/>
                    <a:pt x="0" y="4594887"/>
                    <a:pt x="0" y="3604022"/>
                  </a:cubicBezTo>
                  <a:cubicBezTo>
                    <a:pt x="0" y="2629826"/>
                    <a:pt x="285286" y="1785607"/>
                    <a:pt x="855860" y="1071364"/>
                  </a:cubicBezTo>
                  <a:cubicBezTo>
                    <a:pt x="1426434" y="357122"/>
                    <a:pt x="2292614" y="0"/>
                    <a:pt x="3454400" y="0"/>
                  </a:cubicBezTo>
                  <a:cubicBezTo>
                    <a:pt x="4616185" y="0"/>
                    <a:pt x="5482364" y="357122"/>
                    <a:pt x="6052939" y="1071364"/>
                  </a:cubicBezTo>
                  <a:cubicBezTo>
                    <a:pt x="6623512" y="1785607"/>
                    <a:pt x="6908800" y="2629826"/>
                    <a:pt x="6908800" y="3604022"/>
                  </a:cubicBezTo>
                  <a:close/>
                  <a:moveTo>
                    <a:pt x="3456979" y="26393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" name="Freeform 769"/>
            <p:cNvSpPr/>
            <p:nvPr/>
          </p:nvSpPr>
          <p:spPr>
            <a:xfrm>
              <a:off x="10718099" y="3273195"/>
              <a:ext cx="67580" cy="76557"/>
            </a:xfrm>
            <a:custGeom>
              <a:avLst/>
              <a:gdLst/>
              <a:ahLst/>
              <a:cxnLst/>
              <a:rect l="0" t="0" r="0" b="0"/>
              <a:pathLst>
                <a:path w="6121400" h="6934596">
                  <a:moveTo>
                    <a:pt x="3738364" y="13096"/>
                  </a:moveTo>
                  <a:cubicBezTo>
                    <a:pt x="4437657" y="13096"/>
                    <a:pt x="5009620" y="196056"/>
                    <a:pt x="5454253" y="561975"/>
                  </a:cubicBezTo>
                  <a:cubicBezTo>
                    <a:pt x="5899017" y="927893"/>
                    <a:pt x="6121400" y="1534649"/>
                    <a:pt x="6121400" y="2382242"/>
                  </a:cubicBezTo>
                  <a:lnTo>
                    <a:pt x="6121400" y="6934596"/>
                  </a:lnTo>
                  <a:lnTo>
                    <a:pt x="4305300" y="6934596"/>
                  </a:lnTo>
                  <a:lnTo>
                    <a:pt x="4305300" y="2825154"/>
                  </a:lnTo>
                  <a:cubicBezTo>
                    <a:pt x="4305300" y="2469819"/>
                    <a:pt x="4257873" y="2197100"/>
                    <a:pt x="4163020" y="2006996"/>
                  </a:cubicBezTo>
                  <a:cubicBezTo>
                    <a:pt x="3989453" y="1659863"/>
                    <a:pt x="3658989" y="1486296"/>
                    <a:pt x="3171626" y="1486296"/>
                  </a:cubicBezTo>
                  <a:cubicBezTo>
                    <a:pt x="2572742" y="1486296"/>
                    <a:pt x="2161778" y="1740495"/>
                    <a:pt x="1938734" y="2248892"/>
                  </a:cubicBezTo>
                  <a:cubicBezTo>
                    <a:pt x="1823111" y="2517311"/>
                    <a:pt x="1765300" y="2860278"/>
                    <a:pt x="1765300" y="3277790"/>
                  </a:cubicBezTo>
                  <a:lnTo>
                    <a:pt x="1765300" y="6934596"/>
                  </a:lnTo>
                  <a:lnTo>
                    <a:pt x="0" y="6934596"/>
                  </a:lnTo>
                  <a:lnTo>
                    <a:pt x="0" y="190896"/>
                  </a:lnTo>
                  <a:lnTo>
                    <a:pt x="1709340" y="190896"/>
                  </a:lnTo>
                  <a:lnTo>
                    <a:pt x="1709340" y="1176337"/>
                  </a:lnTo>
                  <a:cubicBezTo>
                    <a:pt x="1936750" y="828013"/>
                    <a:pt x="2151856" y="577122"/>
                    <a:pt x="2354659" y="423664"/>
                  </a:cubicBezTo>
                  <a:cubicBezTo>
                    <a:pt x="2718725" y="149952"/>
                    <a:pt x="3179960" y="13096"/>
                    <a:pt x="3738364" y="13096"/>
                  </a:cubicBezTo>
                  <a:close/>
                  <a:moveTo>
                    <a:pt x="3080940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5" name="Rectangle 770"/>
            <p:cNvSpPr/>
            <p:nvPr/>
          </p:nvSpPr>
          <p:spPr>
            <a:xfrm>
              <a:off x="1694299" y="5676535"/>
              <a:ext cx="8340851" cy="189584"/>
            </a:xfrm>
            <a:prstGeom prst="rect">
              <a:avLst/>
            </a:prstGeom>
          </p:spPr>
        </p:sp>
        <p:sp>
          <p:nvSpPr>
            <p:cNvPr id="106" name="Freeform 771"/>
            <p:cNvSpPr/>
            <p:nvPr/>
          </p:nvSpPr>
          <p:spPr>
            <a:xfrm>
              <a:off x="1705515" y="5711587"/>
              <a:ext cx="77254" cy="100879"/>
            </a:xfrm>
            <a:custGeom>
              <a:avLst/>
              <a:gdLst/>
              <a:ahLst/>
              <a:cxnLst/>
              <a:rect l="0" t="0" r="0" b="0"/>
              <a:pathLst>
                <a:path w="6997700" h="9137650">
                  <a:moveTo>
                    <a:pt x="5105400" y="2908896"/>
                  </a:moveTo>
                  <a:cubicBezTo>
                    <a:pt x="5105400" y="2433307"/>
                    <a:pt x="4980053" y="2094177"/>
                    <a:pt x="4729360" y="1891507"/>
                  </a:cubicBezTo>
                  <a:cubicBezTo>
                    <a:pt x="4478668" y="1688836"/>
                    <a:pt x="4127500" y="1587500"/>
                    <a:pt x="3675856" y="1587500"/>
                  </a:cubicBezTo>
                  <a:lnTo>
                    <a:pt x="1892300" y="1587500"/>
                  </a:lnTo>
                  <a:lnTo>
                    <a:pt x="1892300" y="4279900"/>
                  </a:lnTo>
                  <a:lnTo>
                    <a:pt x="3675856" y="4279900"/>
                  </a:lnTo>
                  <a:cubicBezTo>
                    <a:pt x="4127500" y="4279900"/>
                    <a:pt x="4478668" y="4170363"/>
                    <a:pt x="4729360" y="3951288"/>
                  </a:cubicBezTo>
                  <a:cubicBezTo>
                    <a:pt x="4980053" y="3732081"/>
                    <a:pt x="5105400" y="3384617"/>
                    <a:pt x="5105400" y="2908896"/>
                  </a:cubicBezTo>
                  <a:close/>
                  <a:moveTo>
                    <a:pt x="6997700" y="2896394"/>
                  </a:moveTo>
                  <a:cubicBezTo>
                    <a:pt x="6997700" y="3975630"/>
                    <a:pt x="6724385" y="4738490"/>
                    <a:pt x="6177756" y="5184974"/>
                  </a:cubicBezTo>
                  <a:cubicBezTo>
                    <a:pt x="5631259" y="5631458"/>
                    <a:pt x="4850804" y="5854700"/>
                    <a:pt x="3836392" y="5854700"/>
                  </a:cubicBezTo>
                  <a:lnTo>
                    <a:pt x="1892300" y="5854700"/>
                  </a:lnTo>
                  <a:lnTo>
                    <a:pt x="1892300" y="9137650"/>
                  </a:lnTo>
                  <a:lnTo>
                    <a:pt x="0" y="9137650"/>
                  </a:lnTo>
                  <a:lnTo>
                    <a:pt x="0" y="0"/>
                  </a:lnTo>
                  <a:lnTo>
                    <a:pt x="3982640" y="0"/>
                  </a:lnTo>
                  <a:cubicBezTo>
                    <a:pt x="4900877" y="0"/>
                    <a:pt x="5632912" y="235678"/>
                    <a:pt x="6178748" y="707033"/>
                  </a:cubicBezTo>
                  <a:cubicBezTo>
                    <a:pt x="6724715" y="1178388"/>
                    <a:pt x="6997700" y="1908175"/>
                    <a:pt x="6997700" y="2896394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7" name="Freeform 772"/>
            <p:cNvSpPr/>
            <p:nvPr/>
          </p:nvSpPr>
          <p:spPr>
            <a:xfrm>
              <a:off x="1796791" y="5736263"/>
              <a:ext cx="43324" cy="76273"/>
            </a:xfrm>
            <a:custGeom>
              <a:avLst/>
              <a:gdLst/>
              <a:ahLst/>
              <a:cxnLst/>
              <a:rect l="0" t="0" r="0" b="0"/>
              <a:pathLst>
                <a:path w="3924300" h="6908800">
                  <a:moveTo>
                    <a:pt x="3688556" y="0"/>
                  </a:moveTo>
                  <a:cubicBezTo>
                    <a:pt x="3721629" y="0"/>
                    <a:pt x="3749542" y="0"/>
                    <a:pt x="3772296" y="0"/>
                  </a:cubicBezTo>
                  <a:cubicBezTo>
                    <a:pt x="3795050" y="0"/>
                    <a:pt x="3845718" y="0"/>
                    <a:pt x="3924300" y="0"/>
                  </a:cubicBezTo>
                  <a:lnTo>
                    <a:pt x="3924300" y="1815505"/>
                  </a:lnTo>
                  <a:cubicBezTo>
                    <a:pt x="3812645" y="1798969"/>
                    <a:pt x="3713360" y="1790700"/>
                    <a:pt x="3626445" y="1790700"/>
                  </a:cubicBezTo>
                  <a:cubicBezTo>
                    <a:pt x="3539661" y="1790700"/>
                    <a:pt x="3469349" y="1790700"/>
                    <a:pt x="3415506" y="1790700"/>
                  </a:cubicBezTo>
                  <a:cubicBezTo>
                    <a:pt x="2704306" y="1790700"/>
                    <a:pt x="2226733" y="2021748"/>
                    <a:pt x="1982787" y="2483843"/>
                  </a:cubicBezTo>
                  <a:cubicBezTo>
                    <a:pt x="1846262" y="2743796"/>
                    <a:pt x="1778000" y="3143978"/>
                    <a:pt x="1778000" y="3684390"/>
                  </a:cubicBezTo>
                  <a:lnTo>
                    <a:pt x="1778000" y="6908800"/>
                  </a:lnTo>
                  <a:lnTo>
                    <a:pt x="0" y="6908800"/>
                  </a:lnTo>
                  <a:lnTo>
                    <a:pt x="0" y="152400"/>
                  </a:lnTo>
                  <a:lnTo>
                    <a:pt x="1685131" y="152400"/>
                  </a:lnTo>
                  <a:lnTo>
                    <a:pt x="1685131" y="1331516"/>
                  </a:lnTo>
                  <a:cubicBezTo>
                    <a:pt x="1958048" y="883576"/>
                    <a:pt x="2195777" y="577387"/>
                    <a:pt x="2398315" y="412949"/>
                  </a:cubicBezTo>
                  <a:cubicBezTo>
                    <a:pt x="2729177" y="137650"/>
                    <a:pt x="3159257" y="0"/>
                    <a:pt x="3688556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8" name="Freeform 773"/>
            <p:cNvSpPr/>
            <p:nvPr/>
          </p:nvSpPr>
          <p:spPr>
            <a:xfrm>
              <a:off x="1845163" y="5735983"/>
              <a:ext cx="70805" cy="79077"/>
            </a:xfrm>
            <a:custGeom>
              <a:avLst/>
              <a:gdLst/>
              <a:ahLst/>
              <a:cxnLst/>
              <a:rect l="0" t="0" r="0" b="0"/>
              <a:pathLst>
                <a:path w="6413500" h="7162800">
                  <a:moveTo>
                    <a:pt x="3200598" y="1460500"/>
                  </a:moveTo>
                  <a:cubicBezTo>
                    <a:pt x="2791287" y="1460500"/>
                    <a:pt x="2473920" y="1588361"/>
                    <a:pt x="2248495" y="1844080"/>
                  </a:cubicBezTo>
                  <a:cubicBezTo>
                    <a:pt x="2023202" y="2099668"/>
                    <a:pt x="1881584" y="2445941"/>
                    <a:pt x="1823640" y="2882900"/>
                  </a:cubicBezTo>
                  <a:lnTo>
                    <a:pt x="4571404" y="2882900"/>
                  </a:lnTo>
                  <a:cubicBezTo>
                    <a:pt x="4542432" y="2416969"/>
                    <a:pt x="4400814" y="2063420"/>
                    <a:pt x="4146550" y="1822252"/>
                  </a:cubicBezTo>
                  <a:cubicBezTo>
                    <a:pt x="3892285" y="1581084"/>
                    <a:pt x="3576968" y="1460500"/>
                    <a:pt x="3200598" y="1460500"/>
                  </a:cubicBezTo>
                  <a:close/>
                  <a:moveTo>
                    <a:pt x="3197423" y="0"/>
                  </a:moveTo>
                  <a:cubicBezTo>
                    <a:pt x="3759266" y="0"/>
                    <a:pt x="4265281" y="105503"/>
                    <a:pt x="4715470" y="316508"/>
                  </a:cubicBezTo>
                  <a:cubicBezTo>
                    <a:pt x="5165791" y="527514"/>
                    <a:pt x="5537596" y="860425"/>
                    <a:pt x="5830887" y="1315244"/>
                  </a:cubicBezTo>
                  <a:cubicBezTo>
                    <a:pt x="6095338" y="1716485"/>
                    <a:pt x="6266788" y="2181755"/>
                    <a:pt x="6345237" y="2711054"/>
                  </a:cubicBezTo>
                  <a:cubicBezTo>
                    <a:pt x="6390745" y="3021410"/>
                    <a:pt x="6413500" y="3468159"/>
                    <a:pt x="6413500" y="4051300"/>
                  </a:cubicBezTo>
                  <a:lnTo>
                    <a:pt x="1780182" y="4051300"/>
                  </a:lnTo>
                  <a:cubicBezTo>
                    <a:pt x="1804921" y="4727708"/>
                    <a:pt x="2017844" y="5201973"/>
                    <a:pt x="2418953" y="5474097"/>
                  </a:cubicBezTo>
                  <a:cubicBezTo>
                    <a:pt x="2662898" y="5643166"/>
                    <a:pt x="2956520" y="5727700"/>
                    <a:pt x="3299817" y="5727700"/>
                  </a:cubicBezTo>
                  <a:cubicBezTo>
                    <a:pt x="3663619" y="5727700"/>
                    <a:pt x="3959291" y="5624645"/>
                    <a:pt x="4186832" y="5418535"/>
                  </a:cubicBezTo>
                  <a:cubicBezTo>
                    <a:pt x="4310789" y="5307145"/>
                    <a:pt x="4420327" y="5152496"/>
                    <a:pt x="4515445" y="4954588"/>
                  </a:cubicBezTo>
                  <a:lnTo>
                    <a:pt x="6320432" y="4954588"/>
                  </a:lnTo>
                  <a:cubicBezTo>
                    <a:pt x="6274924" y="5355696"/>
                    <a:pt x="6066035" y="5763022"/>
                    <a:pt x="5693767" y="6176566"/>
                  </a:cubicBezTo>
                  <a:cubicBezTo>
                    <a:pt x="5114858" y="6834056"/>
                    <a:pt x="4304439" y="7162800"/>
                    <a:pt x="3262510" y="7162800"/>
                  </a:cubicBezTo>
                  <a:cubicBezTo>
                    <a:pt x="2402350" y="7162800"/>
                    <a:pt x="1643525" y="6885848"/>
                    <a:pt x="986035" y="6331943"/>
                  </a:cubicBezTo>
                  <a:cubicBezTo>
                    <a:pt x="328678" y="5777905"/>
                    <a:pt x="0" y="4876536"/>
                    <a:pt x="0" y="3627835"/>
                  </a:cubicBezTo>
                  <a:cubicBezTo>
                    <a:pt x="0" y="2457980"/>
                    <a:pt x="296399" y="1560910"/>
                    <a:pt x="889198" y="936625"/>
                  </a:cubicBezTo>
                  <a:cubicBezTo>
                    <a:pt x="1481997" y="312209"/>
                    <a:pt x="2251405" y="0"/>
                    <a:pt x="3197423" y="0"/>
                  </a:cubicBezTo>
                  <a:close/>
                  <a:moveTo>
                    <a:pt x="332323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Freeform 774"/>
            <p:cNvSpPr/>
            <p:nvPr/>
          </p:nvSpPr>
          <p:spPr>
            <a:xfrm>
              <a:off x="1924100" y="5711867"/>
              <a:ext cx="72627" cy="103052"/>
            </a:xfrm>
            <a:custGeom>
              <a:avLst/>
              <a:gdLst/>
              <a:ahLst/>
              <a:cxnLst/>
              <a:rect l="0" t="0" r="0" b="0"/>
              <a:pathLst>
                <a:path w="6578600" h="9334500">
                  <a:moveTo>
                    <a:pt x="2923579" y="2209800"/>
                  </a:moveTo>
                  <a:cubicBezTo>
                    <a:pt x="3332360" y="2209800"/>
                    <a:pt x="3695700" y="2300024"/>
                    <a:pt x="4013596" y="2480469"/>
                  </a:cubicBezTo>
                  <a:cubicBezTo>
                    <a:pt x="4331625" y="2660915"/>
                    <a:pt x="4589727" y="2910880"/>
                    <a:pt x="4787900" y="3230365"/>
                  </a:cubicBezTo>
                  <a:lnTo>
                    <a:pt x="4787900" y="0"/>
                  </a:lnTo>
                  <a:lnTo>
                    <a:pt x="6578600" y="0"/>
                  </a:lnTo>
                  <a:lnTo>
                    <a:pt x="6578600" y="9118600"/>
                  </a:lnTo>
                  <a:lnTo>
                    <a:pt x="4862314" y="9118600"/>
                  </a:lnTo>
                  <a:lnTo>
                    <a:pt x="4862314" y="8186738"/>
                  </a:lnTo>
                  <a:cubicBezTo>
                    <a:pt x="4610430" y="8587979"/>
                    <a:pt x="4323424" y="8879616"/>
                    <a:pt x="4001293" y="9061649"/>
                  </a:cubicBezTo>
                  <a:cubicBezTo>
                    <a:pt x="3679295" y="9243549"/>
                    <a:pt x="3278782" y="9334500"/>
                    <a:pt x="2799754" y="9334500"/>
                  </a:cubicBezTo>
                  <a:cubicBezTo>
                    <a:pt x="2011031" y="9334500"/>
                    <a:pt x="1347192" y="9015479"/>
                    <a:pt x="808235" y="8377436"/>
                  </a:cubicBezTo>
                  <a:cubicBezTo>
                    <a:pt x="269411" y="7739261"/>
                    <a:pt x="0" y="6920376"/>
                    <a:pt x="0" y="5920780"/>
                  </a:cubicBezTo>
                  <a:cubicBezTo>
                    <a:pt x="0" y="4768387"/>
                    <a:pt x="265310" y="3861793"/>
                    <a:pt x="795932" y="3200996"/>
                  </a:cubicBezTo>
                  <a:cubicBezTo>
                    <a:pt x="1326554" y="2540199"/>
                    <a:pt x="2035770" y="2209800"/>
                    <a:pt x="2923579" y="2209800"/>
                  </a:cubicBezTo>
                  <a:close/>
                  <a:moveTo>
                    <a:pt x="3311525" y="7847211"/>
                  </a:moveTo>
                  <a:cubicBezTo>
                    <a:pt x="3810000" y="7847211"/>
                    <a:pt x="4188949" y="7661672"/>
                    <a:pt x="4448373" y="7290594"/>
                  </a:cubicBezTo>
                  <a:cubicBezTo>
                    <a:pt x="4707797" y="6919384"/>
                    <a:pt x="4837509" y="6439033"/>
                    <a:pt x="4837509" y="5849541"/>
                  </a:cubicBezTo>
                  <a:cubicBezTo>
                    <a:pt x="4837509" y="5024967"/>
                    <a:pt x="4629546" y="4435409"/>
                    <a:pt x="4213621" y="4080868"/>
                  </a:cubicBezTo>
                  <a:cubicBezTo>
                    <a:pt x="3958166" y="3866423"/>
                    <a:pt x="3661635" y="3759200"/>
                    <a:pt x="3324026" y="3759200"/>
                  </a:cubicBezTo>
                  <a:cubicBezTo>
                    <a:pt x="2809147" y="3759200"/>
                    <a:pt x="2431190" y="3954000"/>
                    <a:pt x="2190154" y="4343599"/>
                  </a:cubicBezTo>
                  <a:cubicBezTo>
                    <a:pt x="1949251" y="4733198"/>
                    <a:pt x="1828800" y="5216658"/>
                    <a:pt x="1828800" y="5793979"/>
                  </a:cubicBezTo>
                  <a:cubicBezTo>
                    <a:pt x="1828800" y="6416411"/>
                    <a:pt x="1951302" y="6914224"/>
                    <a:pt x="2196306" y="7287419"/>
                  </a:cubicBezTo>
                  <a:cubicBezTo>
                    <a:pt x="2441442" y="7660614"/>
                    <a:pt x="2813182" y="7847211"/>
                    <a:pt x="3311525" y="7847211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Freeform 775"/>
            <p:cNvSpPr/>
            <p:nvPr/>
          </p:nvSpPr>
          <p:spPr>
            <a:xfrm>
              <a:off x="2014814" y="5711166"/>
              <a:ext cx="19769" cy="101370"/>
            </a:xfrm>
            <a:custGeom>
              <a:avLst/>
              <a:gdLst/>
              <a:ahLst/>
              <a:cxnLst/>
              <a:rect l="0" t="0" r="0" b="0"/>
              <a:pathLst>
                <a:path w="1790700" h="9182100">
                  <a:moveTo>
                    <a:pt x="1790700" y="1625600"/>
                  </a:moveTo>
                  <a:lnTo>
                    <a:pt x="0" y="1625600"/>
                  </a:lnTo>
                  <a:lnTo>
                    <a:pt x="0" y="0"/>
                  </a:lnTo>
                  <a:lnTo>
                    <a:pt x="1790700" y="0"/>
                  </a:lnTo>
                  <a:close/>
                  <a:moveTo>
                    <a:pt x="0" y="2425700"/>
                  </a:moveTo>
                  <a:lnTo>
                    <a:pt x="1790700" y="2425700"/>
                  </a:lnTo>
                  <a:lnTo>
                    <a:pt x="1790700" y="9182100"/>
                  </a:lnTo>
                  <a:lnTo>
                    <a:pt x="0" y="91821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Freeform 776"/>
            <p:cNvSpPr/>
            <p:nvPr/>
          </p:nvSpPr>
          <p:spPr>
            <a:xfrm>
              <a:off x="2048464" y="5735978"/>
              <a:ext cx="68734" cy="79221"/>
            </a:xfrm>
            <a:custGeom>
              <a:avLst/>
              <a:gdLst/>
              <a:ahLst/>
              <a:cxnLst/>
              <a:rect l="0" t="0" r="0" b="0"/>
              <a:pathLst>
                <a:path w="6225976" h="7175896">
                  <a:moveTo>
                    <a:pt x="4415234" y="2603500"/>
                  </a:moveTo>
                  <a:cubicBezTo>
                    <a:pt x="4382161" y="2351616"/>
                    <a:pt x="4297428" y="2124405"/>
                    <a:pt x="4161035" y="1921867"/>
                  </a:cubicBezTo>
                  <a:cubicBezTo>
                    <a:pt x="3962598" y="1649346"/>
                    <a:pt x="3654623" y="1513086"/>
                    <a:pt x="3237110" y="1513086"/>
                  </a:cubicBezTo>
                  <a:cubicBezTo>
                    <a:pt x="2641798" y="1513086"/>
                    <a:pt x="2234538" y="1808427"/>
                    <a:pt x="2015331" y="2399109"/>
                  </a:cubicBezTo>
                  <a:cubicBezTo>
                    <a:pt x="1899576" y="2712905"/>
                    <a:pt x="1841698" y="3129954"/>
                    <a:pt x="1841698" y="3650257"/>
                  </a:cubicBezTo>
                  <a:cubicBezTo>
                    <a:pt x="1841698" y="4145954"/>
                    <a:pt x="1899576" y="4544549"/>
                    <a:pt x="2015331" y="4846042"/>
                  </a:cubicBezTo>
                  <a:cubicBezTo>
                    <a:pt x="2226204" y="5407752"/>
                    <a:pt x="2623079" y="5688607"/>
                    <a:pt x="3205956" y="5688607"/>
                  </a:cubicBezTo>
                  <a:cubicBezTo>
                    <a:pt x="3619367" y="5688607"/>
                    <a:pt x="3912856" y="5577086"/>
                    <a:pt x="4086423" y="5354042"/>
                  </a:cubicBezTo>
                  <a:cubicBezTo>
                    <a:pt x="4260122" y="5130998"/>
                    <a:pt x="4365625" y="4841875"/>
                    <a:pt x="4402931" y="4486671"/>
                  </a:cubicBezTo>
                  <a:lnTo>
                    <a:pt x="6207323" y="4486671"/>
                  </a:lnTo>
                  <a:cubicBezTo>
                    <a:pt x="6166048" y="5024966"/>
                    <a:pt x="5971976" y="5534223"/>
                    <a:pt x="5625107" y="6014442"/>
                  </a:cubicBezTo>
                  <a:cubicBezTo>
                    <a:pt x="5071599" y="6788745"/>
                    <a:pt x="4251788" y="7175896"/>
                    <a:pt x="3165673" y="7175896"/>
                  </a:cubicBezTo>
                  <a:cubicBezTo>
                    <a:pt x="2079426" y="7175896"/>
                    <a:pt x="1280252" y="6853700"/>
                    <a:pt x="768151" y="6209307"/>
                  </a:cubicBezTo>
                  <a:cubicBezTo>
                    <a:pt x="256050" y="5564915"/>
                    <a:pt x="0" y="4728434"/>
                    <a:pt x="0" y="3699867"/>
                  </a:cubicBezTo>
                  <a:cubicBezTo>
                    <a:pt x="0" y="2539272"/>
                    <a:pt x="282905" y="1636778"/>
                    <a:pt x="848717" y="992386"/>
                  </a:cubicBezTo>
                  <a:cubicBezTo>
                    <a:pt x="1414528" y="347993"/>
                    <a:pt x="2195115" y="25796"/>
                    <a:pt x="3190478" y="25796"/>
                  </a:cubicBezTo>
                  <a:cubicBezTo>
                    <a:pt x="4037144" y="25796"/>
                    <a:pt x="4729956" y="215370"/>
                    <a:pt x="5268912" y="594518"/>
                  </a:cubicBezTo>
                  <a:cubicBezTo>
                    <a:pt x="5807868" y="973534"/>
                    <a:pt x="6126890" y="1643194"/>
                    <a:pt x="6225976" y="2603500"/>
                  </a:cubicBezTo>
                  <a:close/>
                  <a:moveTo>
                    <a:pt x="322044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Freeform 777"/>
            <p:cNvSpPr/>
            <p:nvPr/>
          </p:nvSpPr>
          <p:spPr>
            <a:xfrm>
              <a:off x="2122774" y="5717826"/>
              <a:ext cx="41781" cy="96066"/>
            </a:xfrm>
            <a:custGeom>
              <a:avLst/>
              <a:gdLst/>
              <a:ahLst/>
              <a:cxnLst/>
              <a:rect l="0" t="0" r="0" b="0"/>
              <a:pathLst>
                <a:path w="3784600" h="8701682">
                  <a:moveTo>
                    <a:pt x="0" y="3143250"/>
                  </a:moveTo>
                  <a:lnTo>
                    <a:pt x="0" y="1885950"/>
                  </a:lnTo>
                  <a:lnTo>
                    <a:pt x="939800" y="1885950"/>
                  </a:lnTo>
                  <a:lnTo>
                    <a:pt x="939800" y="0"/>
                  </a:lnTo>
                  <a:lnTo>
                    <a:pt x="2692400" y="0"/>
                  </a:lnTo>
                  <a:lnTo>
                    <a:pt x="2692400" y="1885950"/>
                  </a:lnTo>
                  <a:lnTo>
                    <a:pt x="3784600" y="1885950"/>
                  </a:lnTo>
                  <a:lnTo>
                    <a:pt x="3784600" y="3143250"/>
                  </a:lnTo>
                  <a:lnTo>
                    <a:pt x="2692400" y="3143250"/>
                  </a:lnTo>
                  <a:lnTo>
                    <a:pt x="2692400" y="6714332"/>
                  </a:lnTo>
                  <a:cubicBezTo>
                    <a:pt x="2692400" y="6991218"/>
                    <a:pt x="2727325" y="7163793"/>
                    <a:pt x="2797175" y="7232055"/>
                  </a:cubicBezTo>
                  <a:cubicBezTo>
                    <a:pt x="2867157" y="7300185"/>
                    <a:pt x="3081139" y="7334250"/>
                    <a:pt x="3439120" y="7334250"/>
                  </a:cubicBezTo>
                  <a:cubicBezTo>
                    <a:pt x="3492566" y="7334250"/>
                    <a:pt x="3549120" y="7334250"/>
                    <a:pt x="3608784" y="7334250"/>
                  </a:cubicBezTo>
                  <a:cubicBezTo>
                    <a:pt x="3668447" y="7334250"/>
                    <a:pt x="3727053" y="7332134"/>
                    <a:pt x="3784600" y="7327900"/>
                  </a:cubicBezTo>
                  <a:lnTo>
                    <a:pt x="3784600" y="8641754"/>
                  </a:lnTo>
                  <a:lnTo>
                    <a:pt x="2947789" y="8672710"/>
                  </a:lnTo>
                  <a:cubicBezTo>
                    <a:pt x="2113293" y="8701682"/>
                    <a:pt x="1543116" y="8557022"/>
                    <a:pt x="1237257" y="8238729"/>
                  </a:cubicBezTo>
                  <a:cubicBezTo>
                    <a:pt x="1038952" y="8036322"/>
                    <a:pt x="939800" y="7724379"/>
                    <a:pt x="939800" y="7302897"/>
                  </a:cubicBezTo>
                  <a:lnTo>
                    <a:pt x="939800" y="314325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Freeform 778"/>
            <p:cNvSpPr/>
            <p:nvPr/>
          </p:nvSpPr>
          <p:spPr>
            <a:xfrm>
              <a:off x="2176755" y="5711166"/>
              <a:ext cx="19769" cy="101370"/>
            </a:xfrm>
            <a:custGeom>
              <a:avLst/>
              <a:gdLst/>
              <a:ahLst/>
              <a:cxnLst/>
              <a:rect l="0" t="0" r="0" b="0"/>
              <a:pathLst>
                <a:path w="1790700" h="9182100">
                  <a:moveTo>
                    <a:pt x="1790700" y="1625600"/>
                  </a:moveTo>
                  <a:lnTo>
                    <a:pt x="0" y="1625600"/>
                  </a:lnTo>
                  <a:lnTo>
                    <a:pt x="0" y="0"/>
                  </a:lnTo>
                  <a:lnTo>
                    <a:pt x="1790700" y="0"/>
                  </a:lnTo>
                  <a:close/>
                  <a:moveTo>
                    <a:pt x="0" y="2425700"/>
                  </a:moveTo>
                  <a:lnTo>
                    <a:pt x="1790700" y="2425700"/>
                  </a:lnTo>
                  <a:lnTo>
                    <a:pt x="1790700" y="9182100"/>
                  </a:lnTo>
                  <a:lnTo>
                    <a:pt x="0" y="91821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Freeform 779"/>
            <p:cNvSpPr/>
            <p:nvPr/>
          </p:nvSpPr>
          <p:spPr>
            <a:xfrm>
              <a:off x="2207278" y="5737946"/>
              <a:ext cx="74279" cy="74590"/>
            </a:xfrm>
            <a:custGeom>
              <a:avLst/>
              <a:gdLst/>
              <a:ahLst/>
              <a:cxnLst/>
              <a:rect l="0" t="0" r="0" b="0"/>
              <a:pathLst>
                <a:path w="6728222" h="6756400">
                  <a:moveTo>
                    <a:pt x="4830564" y="0"/>
                  </a:moveTo>
                  <a:lnTo>
                    <a:pt x="6728222" y="0"/>
                  </a:lnTo>
                  <a:lnTo>
                    <a:pt x="4291211" y="6756400"/>
                  </a:lnTo>
                  <a:lnTo>
                    <a:pt x="2424510" y="6756400"/>
                  </a:lnTo>
                  <a:lnTo>
                    <a:pt x="0" y="0"/>
                  </a:lnTo>
                  <a:lnTo>
                    <a:pt x="1984375" y="0"/>
                  </a:lnTo>
                  <a:lnTo>
                    <a:pt x="3391892" y="498356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Freeform 780"/>
            <p:cNvSpPr/>
            <p:nvPr/>
          </p:nvSpPr>
          <p:spPr>
            <a:xfrm>
              <a:off x="2286537" y="5735983"/>
              <a:ext cx="70805" cy="79077"/>
            </a:xfrm>
            <a:custGeom>
              <a:avLst/>
              <a:gdLst/>
              <a:ahLst/>
              <a:cxnLst/>
              <a:rect l="0" t="0" r="0" b="0"/>
              <a:pathLst>
                <a:path w="6413500" h="7162800">
                  <a:moveTo>
                    <a:pt x="3200598" y="1460500"/>
                  </a:moveTo>
                  <a:cubicBezTo>
                    <a:pt x="2791287" y="1460500"/>
                    <a:pt x="2473920" y="1588361"/>
                    <a:pt x="2248495" y="1844080"/>
                  </a:cubicBezTo>
                  <a:cubicBezTo>
                    <a:pt x="2023202" y="2099668"/>
                    <a:pt x="1881584" y="2445941"/>
                    <a:pt x="1823640" y="2882900"/>
                  </a:cubicBezTo>
                  <a:lnTo>
                    <a:pt x="4571404" y="2882900"/>
                  </a:lnTo>
                  <a:cubicBezTo>
                    <a:pt x="4542432" y="2416969"/>
                    <a:pt x="4400814" y="2063420"/>
                    <a:pt x="4146550" y="1822252"/>
                  </a:cubicBezTo>
                  <a:cubicBezTo>
                    <a:pt x="3892285" y="1581084"/>
                    <a:pt x="3576968" y="1460500"/>
                    <a:pt x="3200598" y="1460500"/>
                  </a:cubicBezTo>
                  <a:close/>
                  <a:moveTo>
                    <a:pt x="3197423" y="0"/>
                  </a:moveTo>
                  <a:cubicBezTo>
                    <a:pt x="3759266" y="0"/>
                    <a:pt x="4265281" y="105503"/>
                    <a:pt x="4715470" y="316508"/>
                  </a:cubicBezTo>
                  <a:cubicBezTo>
                    <a:pt x="5165791" y="527514"/>
                    <a:pt x="5537596" y="860425"/>
                    <a:pt x="5830887" y="1315244"/>
                  </a:cubicBezTo>
                  <a:cubicBezTo>
                    <a:pt x="6095338" y="1716485"/>
                    <a:pt x="6266788" y="2181755"/>
                    <a:pt x="6345237" y="2711054"/>
                  </a:cubicBezTo>
                  <a:cubicBezTo>
                    <a:pt x="6390745" y="3021410"/>
                    <a:pt x="6413500" y="3468159"/>
                    <a:pt x="6413500" y="4051300"/>
                  </a:cubicBezTo>
                  <a:lnTo>
                    <a:pt x="1780182" y="4051300"/>
                  </a:lnTo>
                  <a:cubicBezTo>
                    <a:pt x="1804921" y="4727708"/>
                    <a:pt x="2017844" y="5201973"/>
                    <a:pt x="2418953" y="5474097"/>
                  </a:cubicBezTo>
                  <a:cubicBezTo>
                    <a:pt x="2662898" y="5643166"/>
                    <a:pt x="2956520" y="5727700"/>
                    <a:pt x="3299817" y="5727700"/>
                  </a:cubicBezTo>
                  <a:cubicBezTo>
                    <a:pt x="3663619" y="5727700"/>
                    <a:pt x="3959291" y="5624645"/>
                    <a:pt x="4186832" y="5418535"/>
                  </a:cubicBezTo>
                  <a:cubicBezTo>
                    <a:pt x="4310789" y="5307145"/>
                    <a:pt x="4420327" y="5152496"/>
                    <a:pt x="4515445" y="4954588"/>
                  </a:cubicBezTo>
                  <a:lnTo>
                    <a:pt x="6320432" y="4954588"/>
                  </a:lnTo>
                  <a:cubicBezTo>
                    <a:pt x="6274924" y="5355696"/>
                    <a:pt x="6066035" y="5763022"/>
                    <a:pt x="5693767" y="6176566"/>
                  </a:cubicBezTo>
                  <a:cubicBezTo>
                    <a:pt x="5114858" y="6834056"/>
                    <a:pt x="4304439" y="7162800"/>
                    <a:pt x="3262510" y="7162800"/>
                  </a:cubicBezTo>
                  <a:cubicBezTo>
                    <a:pt x="2402350" y="7162800"/>
                    <a:pt x="1643525" y="6885848"/>
                    <a:pt x="986035" y="6331943"/>
                  </a:cubicBezTo>
                  <a:cubicBezTo>
                    <a:pt x="328678" y="5777905"/>
                    <a:pt x="0" y="4876536"/>
                    <a:pt x="0" y="3627835"/>
                  </a:cubicBezTo>
                  <a:cubicBezTo>
                    <a:pt x="0" y="2457980"/>
                    <a:pt x="296399" y="1560910"/>
                    <a:pt x="889198" y="936625"/>
                  </a:cubicBezTo>
                  <a:cubicBezTo>
                    <a:pt x="1481997" y="312209"/>
                    <a:pt x="2251405" y="0"/>
                    <a:pt x="3197423" y="0"/>
                  </a:cubicBezTo>
                  <a:close/>
                  <a:moveTo>
                    <a:pt x="332323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Freeform 781"/>
            <p:cNvSpPr/>
            <p:nvPr/>
          </p:nvSpPr>
          <p:spPr>
            <a:xfrm>
              <a:off x="2409524" y="5711727"/>
              <a:ext cx="97584" cy="100809"/>
            </a:xfrm>
            <a:custGeom>
              <a:avLst/>
              <a:gdLst/>
              <a:ahLst/>
              <a:cxnLst/>
              <a:rect l="0" t="0" r="0" b="0"/>
              <a:pathLst>
                <a:path w="8839200" h="9131300">
                  <a:moveTo>
                    <a:pt x="6088856" y="0"/>
                  </a:moveTo>
                  <a:lnTo>
                    <a:pt x="8839200" y="0"/>
                  </a:lnTo>
                  <a:lnTo>
                    <a:pt x="8839200" y="9131300"/>
                  </a:lnTo>
                  <a:lnTo>
                    <a:pt x="7061200" y="9131300"/>
                  </a:lnTo>
                  <a:lnTo>
                    <a:pt x="7061200" y="2954933"/>
                  </a:lnTo>
                  <a:cubicBezTo>
                    <a:pt x="7061200" y="2777398"/>
                    <a:pt x="7061200" y="2528624"/>
                    <a:pt x="7061200" y="2208610"/>
                  </a:cubicBezTo>
                  <a:cubicBezTo>
                    <a:pt x="7061200" y="1888596"/>
                    <a:pt x="7061200" y="1641806"/>
                    <a:pt x="7061200" y="1468240"/>
                  </a:cubicBezTo>
                  <a:lnTo>
                    <a:pt x="5339357" y="9131300"/>
                  </a:lnTo>
                  <a:lnTo>
                    <a:pt x="3487539" y="9131300"/>
                  </a:lnTo>
                  <a:lnTo>
                    <a:pt x="1778000" y="1468240"/>
                  </a:lnTo>
                  <a:cubicBezTo>
                    <a:pt x="1778000" y="1641806"/>
                    <a:pt x="1778000" y="1888596"/>
                    <a:pt x="1778000" y="2208610"/>
                  </a:cubicBezTo>
                  <a:cubicBezTo>
                    <a:pt x="1778000" y="2528624"/>
                    <a:pt x="1778000" y="2777398"/>
                    <a:pt x="1778000" y="2954933"/>
                  </a:cubicBezTo>
                  <a:lnTo>
                    <a:pt x="1778000" y="9131300"/>
                  </a:lnTo>
                  <a:lnTo>
                    <a:pt x="0" y="9131300"/>
                  </a:lnTo>
                  <a:lnTo>
                    <a:pt x="0" y="0"/>
                  </a:lnTo>
                  <a:lnTo>
                    <a:pt x="2781300" y="0"/>
                  </a:lnTo>
                  <a:lnTo>
                    <a:pt x="4441229" y="717986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Freeform 782"/>
            <p:cNvSpPr/>
            <p:nvPr/>
          </p:nvSpPr>
          <p:spPr>
            <a:xfrm>
              <a:off x="2519097" y="5735978"/>
              <a:ext cx="69893" cy="78941"/>
            </a:xfrm>
            <a:custGeom>
              <a:avLst/>
              <a:gdLst/>
              <a:ahLst/>
              <a:cxnLst/>
              <a:rect l="0" t="0" r="0" b="0"/>
              <a:pathLst>
                <a:path w="6330950" h="7150496">
                  <a:moveTo>
                    <a:pt x="4171950" y="3658195"/>
                  </a:moveTo>
                  <a:cubicBezTo>
                    <a:pt x="4061221" y="3728309"/>
                    <a:pt x="3949435" y="3785063"/>
                    <a:pt x="3836590" y="3828454"/>
                  </a:cubicBezTo>
                  <a:cubicBezTo>
                    <a:pt x="3723745" y="3871714"/>
                    <a:pt x="3568832" y="3911930"/>
                    <a:pt x="3371850" y="3949104"/>
                  </a:cubicBezTo>
                  <a:lnTo>
                    <a:pt x="2977951" y="4023518"/>
                  </a:lnTo>
                  <a:cubicBezTo>
                    <a:pt x="2608857" y="4089532"/>
                    <a:pt x="2344274" y="4169965"/>
                    <a:pt x="2184201" y="4264818"/>
                  </a:cubicBezTo>
                  <a:cubicBezTo>
                    <a:pt x="1913400" y="4425817"/>
                    <a:pt x="1778000" y="4675452"/>
                    <a:pt x="1778000" y="5013721"/>
                  </a:cubicBezTo>
                  <a:cubicBezTo>
                    <a:pt x="1778000" y="5314950"/>
                    <a:pt x="1861740" y="5532636"/>
                    <a:pt x="2029221" y="5666779"/>
                  </a:cubicBezTo>
                  <a:cubicBezTo>
                    <a:pt x="2196703" y="5800791"/>
                    <a:pt x="2400300" y="5867796"/>
                    <a:pt x="2640012" y="5867796"/>
                  </a:cubicBezTo>
                  <a:cubicBezTo>
                    <a:pt x="3020483" y="5867796"/>
                    <a:pt x="3370924" y="5756407"/>
                    <a:pt x="3691334" y="5533628"/>
                  </a:cubicBezTo>
                  <a:cubicBezTo>
                    <a:pt x="4011744" y="5310849"/>
                    <a:pt x="4171950" y="4904449"/>
                    <a:pt x="4171950" y="4314428"/>
                  </a:cubicBezTo>
                  <a:close/>
                  <a:moveTo>
                    <a:pt x="3112095" y="2835275"/>
                  </a:moveTo>
                  <a:cubicBezTo>
                    <a:pt x="3438723" y="2794000"/>
                    <a:pt x="3672284" y="2742340"/>
                    <a:pt x="3812778" y="2680295"/>
                  </a:cubicBezTo>
                  <a:cubicBezTo>
                    <a:pt x="4064925" y="2573007"/>
                    <a:pt x="4191000" y="2405922"/>
                    <a:pt x="4191000" y="2179042"/>
                  </a:cubicBezTo>
                  <a:cubicBezTo>
                    <a:pt x="4191000" y="1902420"/>
                    <a:pt x="4095088" y="1711457"/>
                    <a:pt x="3903265" y="1606153"/>
                  </a:cubicBezTo>
                  <a:cubicBezTo>
                    <a:pt x="3711575" y="1500849"/>
                    <a:pt x="3430058" y="1448196"/>
                    <a:pt x="3058715" y="1448196"/>
                  </a:cubicBezTo>
                  <a:cubicBezTo>
                    <a:pt x="2642129" y="1448196"/>
                    <a:pt x="2347184" y="1551384"/>
                    <a:pt x="2173882" y="1757759"/>
                  </a:cubicBezTo>
                  <a:cubicBezTo>
                    <a:pt x="2050190" y="1910424"/>
                    <a:pt x="1967706" y="2116799"/>
                    <a:pt x="1926431" y="2376884"/>
                  </a:cubicBezTo>
                  <a:lnTo>
                    <a:pt x="217685" y="2376884"/>
                  </a:lnTo>
                  <a:cubicBezTo>
                    <a:pt x="254859" y="1785540"/>
                    <a:pt x="420224" y="1299633"/>
                    <a:pt x="713779" y="919162"/>
                  </a:cubicBezTo>
                  <a:cubicBezTo>
                    <a:pt x="1180769" y="323585"/>
                    <a:pt x="1982655" y="25796"/>
                    <a:pt x="3119437" y="25796"/>
                  </a:cubicBezTo>
                  <a:cubicBezTo>
                    <a:pt x="3859212" y="25796"/>
                    <a:pt x="4516371" y="172442"/>
                    <a:pt x="5090914" y="465732"/>
                  </a:cubicBezTo>
                  <a:cubicBezTo>
                    <a:pt x="5665456" y="758891"/>
                    <a:pt x="5952728" y="1312333"/>
                    <a:pt x="5952728" y="2126059"/>
                  </a:cubicBezTo>
                  <a:lnTo>
                    <a:pt x="5952728" y="5223668"/>
                  </a:lnTo>
                  <a:cubicBezTo>
                    <a:pt x="5952728" y="5438510"/>
                    <a:pt x="5956829" y="5698728"/>
                    <a:pt x="5965031" y="6004321"/>
                  </a:cubicBezTo>
                  <a:cubicBezTo>
                    <a:pt x="5977466" y="6235567"/>
                    <a:pt x="6012589" y="6392531"/>
                    <a:pt x="6070401" y="6475214"/>
                  </a:cubicBezTo>
                  <a:cubicBezTo>
                    <a:pt x="6128345" y="6557764"/>
                    <a:pt x="6215195" y="6625894"/>
                    <a:pt x="6330950" y="6679604"/>
                  </a:cubicBezTo>
                  <a:lnTo>
                    <a:pt x="6330950" y="6939755"/>
                  </a:lnTo>
                  <a:lnTo>
                    <a:pt x="4408090" y="6939755"/>
                  </a:lnTo>
                  <a:cubicBezTo>
                    <a:pt x="4354247" y="6803363"/>
                    <a:pt x="4317007" y="6675305"/>
                    <a:pt x="4296370" y="6555581"/>
                  </a:cubicBezTo>
                  <a:cubicBezTo>
                    <a:pt x="4275732" y="6435725"/>
                    <a:pt x="4259196" y="6299398"/>
                    <a:pt x="4246760" y="6146601"/>
                  </a:cubicBezTo>
                  <a:cubicBezTo>
                    <a:pt x="4002947" y="6410920"/>
                    <a:pt x="3721893" y="6636080"/>
                    <a:pt x="3403600" y="6822082"/>
                  </a:cubicBezTo>
                  <a:cubicBezTo>
                    <a:pt x="3023393" y="7041024"/>
                    <a:pt x="2593578" y="7150496"/>
                    <a:pt x="2114153" y="7150496"/>
                  </a:cubicBezTo>
                  <a:cubicBezTo>
                    <a:pt x="1502436" y="7150496"/>
                    <a:pt x="997148" y="6976135"/>
                    <a:pt x="598289" y="6627415"/>
                  </a:cubicBezTo>
                  <a:cubicBezTo>
                    <a:pt x="199429" y="6278562"/>
                    <a:pt x="0" y="5784254"/>
                    <a:pt x="0" y="5144492"/>
                  </a:cubicBezTo>
                  <a:cubicBezTo>
                    <a:pt x="0" y="4314891"/>
                    <a:pt x="320344" y="3714353"/>
                    <a:pt x="961032" y="3342878"/>
                  </a:cubicBezTo>
                  <a:cubicBezTo>
                    <a:pt x="1312267" y="3140604"/>
                    <a:pt x="1828866" y="2996141"/>
                    <a:pt x="2510829" y="2909490"/>
                  </a:cubicBezTo>
                  <a:close/>
                  <a:moveTo>
                    <a:pt x="3203575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Freeform 783"/>
            <p:cNvSpPr/>
            <p:nvPr/>
          </p:nvSpPr>
          <p:spPr>
            <a:xfrm>
              <a:off x="2602170" y="5711166"/>
              <a:ext cx="19769" cy="101370"/>
            </a:xfrm>
            <a:custGeom>
              <a:avLst/>
              <a:gdLst/>
              <a:ahLst/>
              <a:cxnLst/>
              <a:rect l="0" t="0" r="0" b="0"/>
              <a:pathLst>
                <a:path w="1790700" h="9182100">
                  <a:moveTo>
                    <a:pt x="1790700" y="1625600"/>
                  </a:moveTo>
                  <a:lnTo>
                    <a:pt x="0" y="1625600"/>
                  </a:lnTo>
                  <a:lnTo>
                    <a:pt x="0" y="0"/>
                  </a:lnTo>
                  <a:lnTo>
                    <a:pt x="1790700" y="0"/>
                  </a:lnTo>
                  <a:close/>
                  <a:moveTo>
                    <a:pt x="0" y="2425700"/>
                  </a:moveTo>
                  <a:lnTo>
                    <a:pt x="1790700" y="2425700"/>
                  </a:lnTo>
                  <a:lnTo>
                    <a:pt x="1790700" y="9182100"/>
                  </a:lnTo>
                  <a:lnTo>
                    <a:pt x="0" y="91821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Freeform 784"/>
            <p:cNvSpPr/>
            <p:nvPr/>
          </p:nvSpPr>
          <p:spPr>
            <a:xfrm>
              <a:off x="2640096" y="5735978"/>
              <a:ext cx="67580" cy="76557"/>
            </a:xfrm>
            <a:custGeom>
              <a:avLst/>
              <a:gdLst/>
              <a:ahLst/>
              <a:cxnLst/>
              <a:rect l="0" t="0" r="0" b="0"/>
              <a:pathLst>
                <a:path w="6121400" h="6934596">
                  <a:moveTo>
                    <a:pt x="3738364" y="13096"/>
                  </a:moveTo>
                  <a:cubicBezTo>
                    <a:pt x="4437657" y="13096"/>
                    <a:pt x="5009620" y="196056"/>
                    <a:pt x="5454253" y="561975"/>
                  </a:cubicBezTo>
                  <a:cubicBezTo>
                    <a:pt x="5899017" y="927893"/>
                    <a:pt x="6121400" y="1534649"/>
                    <a:pt x="6121400" y="2382242"/>
                  </a:cubicBezTo>
                  <a:lnTo>
                    <a:pt x="6121400" y="6934596"/>
                  </a:lnTo>
                  <a:lnTo>
                    <a:pt x="4305300" y="6934596"/>
                  </a:lnTo>
                  <a:lnTo>
                    <a:pt x="4305300" y="2825154"/>
                  </a:lnTo>
                  <a:cubicBezTo>
                    <a:pt x="4305300" y="2469819"/>
                    <a:pt x="4257873" y="2197100"/>
                    <a:pt x="4163020" y="2006996"/>
                  </a:cubicBezTo>
                  <a:cubicBezTo>
                    <a:pt x="3989453" y="1659863"/>
                    <a:pt x="3658989" y="1486296"/>
                    <a:pt x="3171626" y="1486296"/>
                  </a:cubicBezTo>
                  <a:cubicBezTo>
                    <a:pt x="2572742" y="1486296"/>
                    <a:pt x="2161778" y="1740495"/>
                    <a:pt x="1938734" y="2248892"/>
                  </a:cubicBezTo>
                  <a:cubicBezTo>
                    <a:pt x="1823111" y="2517311"/>
                    <a:pt x="1765300" y="2860278"/>
                    <a:pt x="1765300" y="3277790"/>
                  </a:cubicBezTo>
                  <a:lnTo>
                    <a:pt x="1765300" y="6934596"/>
                  </a:lnTo>
                  <a:lnTo>
                    <a:pt x="0" y="6934596"/>
                  </a:lnTo>
                  <a:lnTo>
                    <a:pt x="0" y="190896"/>
                  </a:lnTo>
                  <a:lnTo>
                    <a:pt x="1709340" y="190896"/>
                  </a:lnTo>
                  <a:lnTo>
                    <a:pt x="1709340" y="1176337"/>
                  </a:lnTo>
                  <a:cubicBezTo>
                    <a:pt x="1936750" y="828013"/>
                    <a:pt x="2151856" y="577122"/>
                    <a:pt x="2354659" y="423664"/>
                  </a:cubicBezTo>
                  <a:cubicBezTo>
                    <a:pt x="2718725" y="149952"/>
                    <a:pt x="3179960" y="13096"/>
                    <a:pt x="3738364" y="13096"/>
                  </a:cubicBezTo>
                  <a:close/>
                  <a:moveTo>
                    <a:pt x="3080940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Freeform 785"/>
            <p:cNvSpPr/>
            <p:nvPr/>
          </p:nvSpPr>
          <p:spPr>
            <a:xfrm>
              <a:off x="2717982" y="5717826"/>
              <a:ext cx="41781" cy="96066"/>
            </a:xfrm>
            <a:custGeom>
              <a:avLst/>
              <a:gdLst/>
              <a:ahLst/>
              <a:cxnLst/>
              <a:rect l="0" t="0" r="0" b="0"/>
              <a:pathLst>
                <a:path w="3784600" h="8701682">
                  <a:moveTo>
                    <a:pt x="0" y="3143250"/>
                  </a:moveTo>
                  <a:lnTo>
                    <a:pt x="0" y="1885950"/>
                  </a:lnTo>
                  <a:lnTo>
                    <a:pt x="939800" y="1885950"/>
                  </a:lnTo>
                  <a:lnTo>
                    <a:pt x="939800" y="0"/>
                  </a:lnTo>
                  <a:lnTo>
                    <a:pt x="2692400" y="0"/>
                  </a:lnTo>
                  <a:lnTo>
                    <a:pt x="2692400" y="1885950"/>
                  </a:lnTo>
                  <a:lnTo>
                    <a:pt x="3784600" y="1885950"/>
                  </a:lnTo>
                  <a:lnTo>
                    <a:pt x="3784600" y="3143250"/>
                  </a:lnTo>
                  <a:lnTo>
                    <a:pt x="2692400" y="3143250"/>
                  </a:lnTo>
                  <a:lnTo>
                    <a:pt x="2692400" y="6714332"/>
                  </a:lnTo>
                  <a:cubicBezTo>
                    <a:pt x="2692400" y="6991218"/>
                    <a:pt x="2727325" y="7163793"/>
                    <a:pt x="2797175" y="7232055"/>
                  </a:cubicBezTo>
                  <a:cubicBezTo>
                    <a:pt x="2867157" y="7300185"/>
                    <a:pt x="3081139" y="7334250"/>
                    <a:pt x="3439120" y="7334250"/>
                  </a:cubicBezTo>
                  <a:cubicBezTo>
                    <a:pt x="3492566" y="7334250"/>
                    <a:pt x="3549120" y="7334250"/>
                    <a:pt x="3608784" y="7334250"/>
                  </a:cubicBezTo>
                  <a:cubicBezTo>
                    <a:pt x="3668447" y="7334250"/>
                    <a:pt x="3727053" y="7332134"/>
                    <a:pt x="3784600" y="7327900"/>
                  </a:cubicBezTo>
                  <a:lnTo>
                    <a:pt x="3784600" y="8641754"/>
                  </a:lnTo>
                  <a:lnTo>
                    <a:pt x="2947789" y="8672710"/>
                  </a:lnTo>
                  <a:cubicBezTo>
                    <a:pt x="2113293" y="8701682"/>
                    <a:pt x="1543116" y="8557022"/>
                    <a:pt x="1237257" y="8238729"/>
                  </a:cubicBezTo>
                  <a:cubicBezTo>
                    <a:pt x="1038952" y="8036322"/>
                    <a:pt x="939800" y="7724379"/>
                    <a:pt x="939800" y="7302897"/>
                  </a:cubicBezTo>
                  <a:lnTo>
                    <a:pt x="939800" y="314325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Freeform 786"/>
            <p:cNvSpPr/>
            <p:nvPr/>
          </p:nvSpPr>
          <p:spPr>
            <a:xfrm>
              <a:off x="2765863" y="5735983"/>
              <a:ext cx="70805" cy="79077"/>
            </a:xfrm>
            <a:custGeom>
              <a:avLst/>
              <a:gdLst/>
              <a:ahLst/>
              <a:cxnLst/>
              <a:rect l="0" t="0" r="0" b="0"/>
              <a:pathLst>
                <a:path w="6413500" h="7162800">
                  <a:moveTo>
                    <a:pt x="3200598" y="1460500"/>
                  </a:moveTo>
                  <a:cubicBezTo>
                    <a:pt x="2791287" y="1460500"/>
                    <a:pt x="2473920" y="1588361"/>
                    <a:pt x="2248495" y="1844080"/>
                  </a:cubicBezTo>
                  <a:cubicBezTo>
                    <a:pt x="2023202" y="2099668"/>
                    <a:pt x="1881584" y="2445941"/>
                    <a:pt x="1823640" y="2882900"/>
                  </a:cubicBezTo>
                  <a:lnTo>
                    <a:pt x="4571404" y="2882900"/>
                  </a:lnTo>
                  <a:cubicBezTo>
                    <a:pt x="4542432" y="2416969"/>
                    <a:pt x="4400814" y="2063420"/>
                    <a:pt x="4146550" y="1822252"/>
                  </a:cubicBezTo>
                  <a:cubicBezTo>
                    <a:pt x="3892285" y="1581084"/>
                    <a:pt x="3576968" y="1460500"/>
                    <a:pt x="3200598" y="1460500"/>
                  </a:cubicBezTo>
                  <a:close/>
                  <a:moveTo>
                    <a:pt x="3197423" y="0"/>
                  </a:moveTo>
                  <a:cubicBezTo>
                    <a:pt x="3759266" y="0"/>
                    <a:pt x="4265281" y="105503"/>
                    <a:pt x="4715470" y="316508"/>
                  </a:cubicBezTo>
                  <a:cubicBezTo>
                    <a:pt x="5165791" y="527514"/>
                    <a:pt x="5537596" y="860425"/>
                    <a:pt x="5830887" y="1315244"/>
                  </a:cubicBezTo>
                  <a:cubicBezTo>
                    <a:pt x="6095338" y="1716485"/>
                    <a:pt x="6266788" y="2181755"/>
                    <a:pt x="6345237" y="2711054"/>
                  </a:cubicBezTo>
                  <a:cubicBezTo>
                    <a:pt x="6390745" y="3021410"/>
                    <a:pt x="6413500" y="3468159"/>
                    <a:pt x="6413500" y="4051300"/>
                  </a:cubicBezTo>
                  <a:lnTo>
                    <a:pt x="1780182" y="4051300"/>
                  </a:lnTo>
                  <a:cubicBezTo>
                    <a:pt x="1804921" y="4727708"/>
                    <a:pt x="2017844" y="5201973"/>
                    <a:pt x="2418953" y="5474097"/>
                  </a:cubicBezTo>
                  <a:cubicBezTo>
                    <a:pt x="2662898" y="5643166"/>
                    <a:pt x="2956520" y="5727700"/>
                    <a:pt x="3299817" y="5727700"/>
                  </a:cubicBezTo>
                  <a:cubicBezTo>
                    <a:pt x="3663619" y="5727700"/>
                    <a:pt x="3959291" y="5624645"/>
                    <a:pt x="4186832" y="5418535"/>
                  </a:cubicBezTo>
                  <a:cubicBezTo>
                    <a:pt x="4310789" y="5307145"/>
                    <a:pt x="4420327" y="5152496"/>
                    <a:pt x="4515445" y="4954588"/>
                  </a:cubicBezTo>
                  <a:lnTo>
                    <a:pt x="6320432" y="4954588"/>
                  </a:lnTo>
                  <a:cubicBezTo>
                    <a:pt x="6274924" y="5355696"/>
                    <a:pt x="6066035" y="5763022"/>
                    <a:pt x="5693767" y="6176566"/>
                  </a:cubicBezTo>
                  <a:cubicBezTo>
                    <a:pt x="5114858" y="6834056"/>
                    <a:pt x="4304439" y="7162800"/>
                    <a:pt x="3262510" y="7162800"/>
                  </a:cubicBezTo>
                  <a:cubicBezTo>
                    <a:pt x="2402350" y="7162800"/>
                    <a:pt x="1643525" y="6885848"/>
                    <a:pt x="986035" y="6331943"/>
                  </a:cubicBezTo>
                  <a:cubicBezTo>
                    <a:pt x="328678" y="5777905"/>
                    <a:pt x="0" y="4876536"/>
                    <a:pt x="0" y="3627835"/>
                  </a:cubicBezTo>
                  <a:cubicBezTo>
                    <a:pt x="0" y="2457980"/>
                    <a:pt x="296399" y="1560910"/>
                    <a:pt x="889198" y="936625"/>
                  </a:cubicBezTo>
                  <a:cubicBezTo>
                    <a:pt x="1481997" y="312209"/>
                    <a:pt x="2251405" y="0"/>
                    <a:pt x="3197423" y="0"/>
                  </a:cubicBezTo>
                  <a:close/>
                  <a:moveTo>
                    <a:pt x="332323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Freeform 787"/>
            <p:cNvSpPr/>
            <p:nvPr/>
          </p:nvSpPr>
          <p:spPr>
            <a:xfrm>
              <a:off x="2849637" y="5735978"/>
              <a:ext cx="67580" cy="76557"/>
            </a:xfrm>
            <a:custGeom>
              <a:avLst/>
              <a:gdLst/>
              <a:ahLst/>
              <a:cxnLst/>
              <a:rect l="0" t="0" r="0" b="0"/>
              <a:pathLst>
                <a:path w="6121400" h="6934596">
                  <a:moveTo>
                    <a:pt x="3738364" y="13096"/>
                  </a:moveTo>
                  <a:cubicBezTo>
                    <a:pt x="4437657" y="13096"/>
                    <a:pt x="5009620" y="196056"/>
                    <a:pt x="5454253" y="561975"/>
                  </a:cubicBezTo>
                  <a:cubicBezTo>
                    <a:pt x="5899017" y="927893"/>
                    <a:pt x="6121400" y="1534649"/>
                    <a:pt x="6121400" y="2382242"/>
                  </a:cubicBezTo>
                  <a:lnTo>
                    <a:pt x="6121400" y="6934596"/>
                  </a:lnTo>
                  <a:lnTo>
                    <a:pt x="4305300" y="6934596"/>
                  </a:lnTo>
                  <a:lnTo>
                    <a:pt x="4305300" y="2825154"/>
                  </a:lnTo>
                  <a:cubicBezTo>
                    <a:pt x="4305300" y="2469819"/>
                    <a:pt x="4257873" y="2197100"/>
                    <a:pt x="4163020" y="2006996"/>
                  </a:cubicBezTo>
                  <a:cubicBezTo>
                    <a:pt x="3989453" y="1659863"/>
                    <a:pt x="3658989" y="1486296"/>
                    <a:pt x="3171626" y="1486296"/>
                  </a:cubicBezTo>
                  <a:cubicBezTo>
                    <a:pt x="2572742" y="1486296"/>
                    <a:pt x="2161778" y="1740495"/>
                    <a:pt x="1938734" y="2248892"/>
                  </a:cubicBezTo>
                  <a:cubicBezTo>
                    <a:pt x="1823111" y="2517311"/>
                    <a:pt x="1765300" y="2860278"/>
                    <a:pt x="1765300" y="3277790"/>
                  </a:cubicBezTo>
                  <a:lnTo>
                    <a:pt x="1765300" y="6934596"/>
                  </a:lnTo>
                  <a:lnTo>
                    <a:pt x="0" y="6934596"/>
                  </a:lnTo>
                  <a:lnTo>
                    <a:pt x="0" y="190896"/>
                  </a:lnTo>
                  <a:lnTo>
                    <a:pt x="1709340" y="190896"/>
                  </a:lnTo>
                  <a:lnTo>
                    <a:pt x="1709340" y="1176337"/>
                  </a:lnTo>
                  <a:cubicBezTo>
                    <a:pt x="1936750" y="828013"/>
                    <a:pt x="2151856" y="577122"/>
                    <a:pt x="2354659" y="423664"/>
                  </a:cubicBezTo>
                  <a:cubicBezTo>
                    <a:pt x="2718725" y="149952"/>
                    <a:pt x="3179960" y="13096"/>
                    <a:pt x="3738364" y="13096"/>
                  </a:cubicBezTo>
                  <a:close/>
                  <a:moveTo>
                    <a:pt x="3080940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Freeform 788"/>
            <p:cNvSpPr/>
            <p:nvPr/>
          </p:nvSpPr>
          <p:spPr>
            <a:xfrm>
              <a:off x="2930187" y="5735978"/>
              <a:ext cx="69893" cy="78941"/>
            </a:xfrm>
            <a:custGeom>
              <a:avLst/>
              <a:gdLst/>
              <a:ahLst/>
              <a:cxnLst/>
              <a:rect l="0" t="0" r="0" b="0"/>
              <a:pathLst>
                <a:path w="6330950" h="7150496">
                  <a:moveTo>
                    <a:pt x="4171950" y="3658195"/>
                  </a:moveTo>
                  <a:cubicBezTo>
                    <a:pt x="4061221" y="3728309"/>
                    <a:pt x="3949435" y="3785063"/>
                    <a:pt x="3836590" y="3828454"/>
                  </a:cubicBezTo>
                  <a:cubicBezTo>
                    <a:pt x="3723745" y="3871714"/>
                    <a:pt x="3568832" y="3911930"/>
                    <a:pt x="3371850" y="3949104"/>
                  </a:cubicBezTo>
                  <a:lnTo>
                    <a:pt x="2977951" y="4023518"/>
                  </a:lnTo>
                  <a:cubicBezTo>
                    <a:pt x="2608857" y="4089532"/>
                    <a:pt x="2344274" y="4169965"/>
                    <a:pt x="2184201" y="4264818"/>
                  </a:cubicBezTo>
                  <a:cubicBezTo>
                    <a:pt x="1913400" y="4425817"/>
                    <a:pt x="1778000" y="4675452"/>
                    <a:pt x="1778000" y="5013721"/>
                  </a:cubicBezTo>
                  <a:cubicBezTo>
                    <a:pt x="1778000" y="5314950"/>
                    <a:pt x="1861740" y="5532636"/>
                    <a:pt x="2029221" y="5666779"/>
                  </a:cubicBezTo>
                  <a:cubicBezTo>
                    <a:pt x="2196703" y="5800791"/>
                    <a:pt x="2400300" y="5867796"/>
                    <a:pt x="2640012" y="5867796"/>
                  </a:cubicBezTo>
                  <a:cubicBezTo>
                    <a:pt x="3020483" y="5867796"/>
                    <a:pt x="3370924" y="5756407"/>
                    <a:pt x="3691334" y="5533628"/>
                  </a:cubicBezTo>
                  <a:cubicBezTo>
                    <a:pt x="4011744" y="5310849"/>
                    <a:pt x="4171950" y="4904449"/>
                    <a:pt x="4171950" y="4314428"/>
                  </a:cubicBezTo>
                  <a:close/>
                  <a:moveTo>
                    <a:pt x="3112095" y="2835275"/>
                  </a:moveTo>
                  <a:cubicBezTo>
                    <a:pt x="3438723" y="2794000"/>
                    <a:pt x="3672284" y="2742340"/>
                    <a:pt x="3812778" y="2680295"/>
                  </a:cubicBezTo>
                  <a:cubicBezTo>
                    <a:pt x="4064925" y="2573007"/>
                    <a:pt x="4191000" y="2405922"/>
                    <a:pt x="4191000" y="2179042"/>
                  </a:cubicBezTo>
                  <a:cubicBezTo>
                    <a:pt x="4191000" y="1902420"/>
                    <a:pt x="4095088" y="1711457"/>
                    <a:pt x="3903265" y="1606153"/>
                  </a:cubicBezTo>
                  <a:cubicBezTo>
                    <a:pt x="3711575" y="1500849"/>
                    <a:pt x="3430058" y="1448196"/>
                    <a:pt x="3058715" y="1448196"/>
                  </a:cubicBezTo>
                  <a:cubicBezTo>
                    <a:pt x="2642129" y="1448196"/>
                    <a:pt x="2347184" y="1551384"/>
                    <a:pt x="2173882" y="1757759"/>
                  </a:cubicBezTo>
                  <a:cubicBezTo>
                    <a:pt x="2050190" y="1910424"/>
                    <a:pt x="1967706" y="2116799"/>
                    <a:pt x="1926431" y="2376884"/>
                  </a:cubicBezTo>
                  <a:lnTo>
                    <a:pt x="217685" y="2376884"/>
                  </a:lnTo>
                  <a:cubicBezTo>
                    <a:pt x="254859" y="1785540"/>
                    <a:pt x="420224" y="1299633"/>
                    <a:pt x="713779" y="919162"/>
                  </a:cubicBezTo>
                  <a:cubicBezTo>
                    <a:pt x="1180769" y="323585"/>
                    <a:pt x="1982655" y="25796"/>
                    <a:pt x="3119437" y="25796"/>
                  </a:cubicBezTo>
                  <a:cubicBezTo>
                    <a:pt x="3859212" y="25796"/>
                    <a:pt x="4516371" y="172442"/>
                    <a:pt x="5090914" y="465732"/>
                  </a:cubicBezTo>
                  <a:cubicBezTo>
                    <a:pt x="5665456" y="758891"/>
                    <a:pt x="5952728" y="1312333"/>
                    <a:pt x="5952728" y="2126059"/>
                  </a:cubicBezTo>
                  <a:lnTo>
                    <a:pt x="5952728" y="5223668"/>
                  </a:lnTo>
                  <a:cubicBezTo>
                    <a:pt x="5952728" y="5438510"/>
                    <a:pt x="5956829" y="5698728"/>
                    <a:pt x="5965031" y="6004321"/>
                  </a:cubicBezTo>
                  <a:cubicBezTo>
                    <a:pt x="5977466" y="6235567"/>
                    <a:pt x="6012589" y="6392531"/>
                    <a:pt x="6070401" y="6475214"/>
                  </a:cubicBezTo>
                  <a:cubicBezTo>
                    <a:pt x="6128345" y="6557764"/>
                    <a:pt x="6215195" y="6625894"/>
                    <a:pt x="6330950" y="6679604"/>
                  </a:cubicBezTo>
                  <a:lnTo>
                    <a:pt x="6330950" y="6939755"/>
                  </a:lnTo>
                  <a:lnTo>
                    <a:pt x="4408090" y="6939755"/>
                  </a:lnTo>
                  <a:cubicBezTo>
                    <a:pt x="4354247" y="6803363"/>
                    <a:pt x="4317007" y="6675305"/>
                    <a:pt x="4296370" y="6555581"/>
                  </a:cubicBezTo>
                  <a:cubicBezTo>
                    <a:pt x="4275732" y="6435725"/>
                    <a:pt x="4259196" y="6299398"/>
                    <a:pt x="4246760" y="6146601"/>
                  </a:cubicBezTo>
                  <a:cubicBezTo>
                    <a:pt x="4002947" y="6410920"/>
                    <a:pt x="3721893" y="6636080"/>
                    <a:pt x="3403600" y="6822082"/>
                  </a:cubicBezTo>
                  <a:cubicBezTo>
                    <a:pt x="3023393" y="7041024"/>
                    <a:pt x="2593578" y="7150496"/>
                    <a:pt x="2114153" y="7150496"/>
                  </a:cubicBezTo>
                  <a:cubicBezTo>
                    <a:pt x="1502436" y="7150496"/>
                    <a:pt x="997148" y="6976135"/>
                    <a:pt x="598289" y="6627415"/>
                  </a:cubicBezTo>
                  <a:cubicBezTo>
                    <a:pt x="199429" y="6278562"/>
                    <a:pt x="0" y="5784254"/>
                    <a:pt x="0" y="5144492"/>
                  </a:cubicBezTo>
                  <a:cubicBezTo>
                    <a:pt x="0" y="4314891"/>
                    <a:pt x="320344" y="3714353"/>
                    <a:pt x="961032" y="3342878"/>
                  </a:cubicBezTo>
                  <a:cubicBezTo>
                    <a:pt x="1312267" y="3140604"/>
                    <a:pt x="1828866" y="2996141"/>
                    <a:pt x="2510829" y="2909490"/>
                  </a:cubicBezTo>
                  <a:close/>
                  <a:moveTo>
                    <a:pt x="3203575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Freeform 789"/>
            <p:cNvSpPr/>
            <p:nvPr/>
          </p:nvSpPr>
          <p:spPr>
            <a:xfrm>
              <a:off x="3013120" y="5735978"/>
              <a:ext cx="67580" cy="76557"/>
            </a:xfrm>
            <a:custGeom>
              <a:avLst/>
              <a:gdLst/>
              <a:ahLst/>
              <a:cxnLst/>
              <a:rect l="0" t="0" r="0" b="0"/>
              <a:pathLst>
                <a:path w="6121400" h="6934596">
                  <a:moveTo>
                    <a:pt x="3738364" y="13096"/>
                  </a:moveTo>
                  <a:cubicBezTo>
                    <a:pt x="4437657" y="13096"/>
                    <a:pt x="5009620" y="196056"/>
                    <a:pt x="5454253" y="561975"/>
                  </a:cubicBezTo>
                  <a:cubicBezTo>
                    <a:pt x="5899017" y="927893"/>
                    <a:pt x="6121400" y="1534649"/>
                    <a:pt x="6121400" y="2382242"/>
                  </a:cubicBezTo>
                  <a:lnTo>
                    <a:pt x="6121400" y="6934596"/>
                  </a:lnTo>
                  <a:lnTo>
                    <a:pt x="4305300" y="6934596"/>
                  </a:lnTo>
                  <a:lnTo>
                    <a:pt x="4305300" y="2825154"/>
                  </a:lnTo>
                  <a:cubicBezTo>
                    <a:pt x="4305300" y="2469819"/>
                    <a:pt x="4257873" y="2197100"/>
                    <a:pt x="4163020" y="2006996"/>
                  </a:cubicBezTo>
                  <a:cubicBezTo>
                    <a:pt x="3989453" y="1659863"/>
                    <a:pt x="3658989" y="1486296"/>
                    <a:pt x="3171626" y="1486296"/>
                  </a:cubicBezTo>
                  <a:cubicBezTo>
                    <a:pt x="2572742" y="1486296"/>
                    <a:pt x="2161778" y="1740495"/>
                    <a:pt x="1938734" y="2248892"/>
                  </a:cubicBezTo>
                  <a:cubicBezTo>
                    <a:pt x="1823111" y="2517311"/>
                    <a:pt x="1765300" y="2860278"/>
                    <a:pt x="1765300" y="3277790"/>
                  </a:cubicBezTo>
                  <a:lnTo>
                    <a:pt x="1765300" y="6934596"/>
                  </a:lnTo>
                  <a:lnTo>
                    <a:pt x="0" y="6934596"/>
                  </a:lnTo>
                  <a:lnTo>
                    <a:pt x="0" y="190896"/>
                  </a:lnTo>
                  <a:lnTo>
                    <a:pt x="1709340" y="190896"/>
                  </a:lnTo>
                  <a:lnTo>
                    <a:pt x="1709340" y="1176337"/>
                  </a:lnTo>
                  <a:cubicBezTo>
                    <a:pt x="1936750" y="828013"/>
                    <a:pt x="2151856" y="577122"/>
                    <a:pt x="2354659" y="423664"/>
                  </a:cubicBezTo>
                  <a:cubicBezTo>
                    <a:pt x="2718725" y="149952"/>
                    <a:pt x="3179960" y="13096"/>
                    <a:pt x="3738364" y="13096"/>
                  </a:cubicBezTo>
                  <a:close/>
                  <a:moveTo>
                    <a:pt x="3080940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Freeform 790"/>
            <p:cNvSpPr/>
            <p:nvPr/>
          </p:nvSpPr>
          <p:spPr>
            <a:xfrm>
              <a:off x="3094510" y="5735978"/>
              <a:ext cx="68734" cy="79221"/>
            </a:xfrm>
            <a:custGeom>
              <a:avLst/>
              <a:gdLst/>
              <a:ahLst/>
              <a:cxnLst/>
              <a:rect l="0" t="0" r="0" b="0"/>
              <a:pathLst>
                <a:path w="6225976" h="7175896">
                  <a:moveTo>
                    <a:pt x="4415234" y="2603500"/>
                  </a:moveTo>
                  <a:cubicBezTo>
                    <a:pt x="4382161" y="2351616"/>
                    <a:pt x="4297428" y="2124405"/>
                    <a:pt x="4161035" y="1921867"/>
                  </a:cubicBezTo>
                  <a:cubicBezTo>
                    <a:pt x="3962598" y="1649346"/>
                    <a:pt x="3654623" y="1513086"/>
                    <a:pt x="3237110" y="1513086"/>
                  </a:cubicBezTo>
                  <a:cubicBezTo>
                    <a:pt x="2641798" y="1513086"/>
                    <a:pt x="2234538" y="1808427"/>
                    <a:pt x="2015331" y="2399109"/>
                  </a:cubicBezTo>
                  <a:cubicBezTo>
                    <a:pt x="1899576" y="2712905"/>
                    <a:pt x="1841698" y="3129954"/>
                    <a:pt x="1841698" y="3650257"/>
                  </a:cubicBezTo>
                  <a:cubicBezTo>
                    <a:pt x="1841698" y="4145954"/>
                    <a:pt x="1899576" y="4544549"/>
                    <a:pt x="2015331" y="4846042"/>
                  </a:cubicBezTo>
                  <a:cubicBezTo>
                    <a:pt x="2226204" y="5407752"/>
                    <a:pt x="2623079" y="5688607"/>
                    <a:pt x="3205956" y="5688607"/>
                  </a:cubicBezTo>
                  <a:cubicBezTo>
                    <a:pt x="3619367" y="5688607"/>
                    <a:pt x="3912856" y="5577086"/>
                    <a:pt x="4086423" y="5354042"/>
                  </a:cubicBezTo>
                  <a:cubicBezTo>
                    <a:pt x="4260122" y="5130998"/>
                    <a:pt x="4365625" y="4841875"/>
                    <a:pt x="4402931" y="4486671"/>
                  </a:cubicBezTo>
                  <a:lnTo>
                    <a:pt x="6207323" y="4486671"/>
                  </a:lnTo>
                  <a:cubicBezTo>
                    <a:pt x="6166048" y="5024966"/>
                    <a:pt x="5971976" y="5534223"/>
                    <a:pt x="5625107" y="6014442"/>
                  </a:cubicBezTo>
                  <a:cubicBezTo>
                    <a:pt x="5071599" y="6788745"/>
                    <a:pt x="4251788" y="7175896"/>
                    <a:pt x="3165673" y="7175896"/>
                  </a:cubicBezTo>
                  <a:cubicBezTo>
                    <a:pt x="2079426" y="7175896"/>
                    <a:pt x="1280252" y="6853700"/>
                    <a:pt x="768151" y="6209307"/>
                  </a:cubicBezTo>
                  <a:cubicBezTo>
                    <a:pt x="256050" y="5564915"/>
                    <a:pt x="0" y="4728434"/>
                    <a:pt x="0" y="3699867"/>
                  </a:cubicBezTo>
                  <a:cubicBezTo>
                    <a:pt x="0" y="2539272"/>
                    <a:pt x="282905" y="1636778"/>
                    <a:pt x="848717" y="992386"/>
                  </a:cubicBezTo>
                  <a:cubicBezTo>
                    <a:pt x="1414528" y="347993"/>
                    <a:pt x="2195115" y="25796"/>
                    <a:pt x="3190478" y="25796"/>
                  </a:cubicBezTo>
                  <a:cubicBezTo>
                    <a:pt x="4037144" y="25796"/>
                    <a:pt x="4729956" y="215370"/>
                    <a:pt x="5268912" y="594518"/>
                  </a:cubicBezTo>
                  <a:cubicBezTo>
                    <a:pt x="5807868" y="973534"/>
                    <a:pt x="6126890" y="1643194"/>
                    <a:pt x="6225976" y="2603500"/>
                  </a:cubicBezTo>
                  <a:close/>
                  <a:moveTo>
                    <a:pt x="322044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Freeform 791"/>
            <p:cNvSpPr/>
            <p:nvPr/>
          </p:nvSpPr>
          <p:spPr>
            <a:xfrm>
              <a:off x="3170573" y="5735983"/>
              <a:ext cx="70805" cy="79077"/>
            </a:xfrm>
            <a:custGeom>
              <a:avLst/>
              <a:gdLst/>
              <a:ahLst/>
              <a:cxnLst/>
              <a:rect l="0" t="0" r="0" b="0"/>
              <a:pathLst>
                <a:path w="6413500" h="7162800">
                  <a:moveTo>
                    <a:pt x="3200598" y="1460500"/>
                  </a:moveTo>
                  <a:cubicBezTo>
                    <a:pt x="2791287" y="1460500"/>
                    <a:pt x="2473920" y="1588361"/>
                    <a:pt x="2248495" y="1844080"/>
                  </a:cubicBezTo>
                  <a:cubicBezTo>
                    <a:pt x="2023202" y="2099668"/>
                    <a:pt x="1881584" y="2445941"/>
                    <a:pt x="1823640" y="2882900"/>
                  </a:cubicBezTo>
                  <a:lnTo>
                    <a:pt x="4571404" y="2882900"/>
                  </a:lnTo>
                  <a:cubicBezTo>
                    <a:pt x="4542432" y="2416969"/>
                    <a:pt x="4400814" y="2063420"/>
                    <a:pt x="4146550" y="1822252"/>
                  </a:cubicBezTo>
                  <a:cubicBezTo>
                    <a:pt x="3892285" y="1581084"/>
                    <a:pt x="3576968" y="1460500"/>
                    <a:pt x="3200598" y="1460500"/>
                  </a:cubicBezTo>
                  <a:close/>
                  <a:moveTo>
                    <a:pt x="3197423" y="0"/>
                  </a:moveTo>
                  <a:cubicBezTo>
                    <a:pt x="3759266" y="0"/>
                    <a:pt x="4265281" y="105503"/>
                    <a:pt x="4715470" y="316508"/>
                  </a:cubicBezTo>
                  <a:cubicBezTo>
                    <a:pt x="5165791" y="527514"/>
                    <a:pt x="5537596" y="860425"/>
                    <a:pt x="5830887" y="1315244"/>
                  </a:cubicBezTo>
                  <a:cubicBezTo>
                    <a:pt x="6095338" y="1716485"/>
                    <a:pt x="6266788" y="2181755"/>
                    <a:pt x="6345237" y="2711054"/>
                  </a:cubicBezTo>
                  <a:cubicBezTo>
                    <a:pt x="6390745" y="3021410"/>
                    <a:pt x="6413500" y="3468159"/>
                    <a:pt x="6413500" y="4051300"/>
                  </a:cubicBezTo>
                  <a:lnTo>
                    <a:pt x="1780182" y="4051300"/>
                  </a:lnTo>
                  <a:cubicBezTo>
                    <a:pt x="1804921" y="4727708"/>
                    <a:pt x="2017844" y="5201973"/>
                    <a:pt x="2418953" y="5474097"/>
                  </a:cubicBezTo>
                  <a:cubicBezTo>
                    <a:pt x="2662898" y="5643166"/>
                    <a:pt x="2956520" y="5727700"/>
                    <a:pt x="3299817" y="5727700"/>
                  </a:cubicBezTo>
                  <a:cubicBezTo>
                    <a:pt x="3663619" y="5727700"/>
                    <a:pt x="3959291" y="5624645"/>
                    <a:pt x="4186832" y="5418535"/>
                  </a:cubicBezTo>
                  <a:cubicBezTo>
                    <a:pt x="4310789" y="5307145"/>
                    <a:pt x="4420327" y="5152496"/>
                    <a:pt x="4515445" y="4954588"/>
                  </a:cubicBezTo>
                  <a:lnTo>
                    <a:pt x="6320432" y="4954588"/>
                  </a:lnTo>
                  <a:cubicBezTo>
                    <a:pt x="6274924" y="5355696"/>
                    <a:pt x="6066035" y="5763022"/>
                    <a:pt x="5693767" y="6176566"/>
                  </a:cubicBezTo>
                  <a:cubicBezTo>
                    <a:pt x="5114858" y="6834056"/>
                    <a:pt x="4304439" y="7162800"/>
                    <a:pt x="3262510" y="7162800"/>
                  </a:cubicBezTo>
                  <a:cubicBezTo>
                    <a:pt x="2402350" y="7162800"/>
                    <a:pt x="1643525" y="6885848"/>
                    <a:pt x="986035" y="6331943"/>
                  </a:cubicBezTo>
                  <a:cubicBezTo>
                    <a:pt x="328678" y="5777905"/>
                    <a:pt x="0" y="4876536"/>
                    <a:pt x="0" y="3627835"/>
                  </a:cubicBezTo>
                  <a:cubicBezTo>
                    <a:pt x="0" y="2457980"/>
                    <a:pt x="296399" y="1560910"/>
                    <a:pt x="889198" y="936625"/>
                  </a:cubicBezTo>
                  <a:cubicBezTo>
                    <a:pt x="1481997" y="312209"/>
                    <a:pt x="2251405" y="0"/>
                    <a:pt x="3197423" y="0"/>
                  </a:cubicBezTo>
                  <a:close/>
                  <a:moveTo>
                    <a:pt x="332323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Freeform 792"/>
            <p:cNvSpPr/>
            <p:nvPr/>
          </p:nvSpPr>
          <p:spPr>
            <a:xfrm>
              <a:off x="4391382" y="5687276"/>
              <a:ext cx="82792" cy="106588"/>
            </a:xfrm>
            <a:custGeom>
              <a:avLst/>
              <a:gdLst/>
              <a:ahLst/>
              <a:cxnLst/>
              <a:rect l="0" t="0" r="0" b="0"/>
              <a:pathLst>
                <a:path w="7499350" h="9654778">
                  <a:moveTo>
                    <a:pt x="1818481" y="6604000"/>
                  </a:moveTo>
                  <a:cubicBezTo>
                    <a:pt x="1876425" y="7021777"/>
                    <a:pt x="1990328" y="7334052"/>
                    <a:pt x="2160190" y="7540824"/>
                  </a:cubicBezTo>
                  <a:cubicBezTo>
                    <a:pt x="2470679" y="7917194"/>
                    <a:pt x="3002888" y="8105378"/>
                    <a:pt x="3756818" y="8105378"/>
                  </a:cubicBezTo>
                  <a:cubicBezTo>
                    <a:pt x="4208197" y="8105378"/>
                    <a:pt x="4574711" y="8055769"/>
                    <a:pt x="4856360" y="7956550"/>
                  </a:cubicBezTo>
                  <a:cubicBezTo>
                    <a:pt x="5390554" y="7766315"/>
                    <a:pt x="5657651" y="7412633"/>
                    <a:pt x="5657651" y="6895505"/>
                  </a:cubicBezTo>
                  <a:cubicBezTo>
                    <a:pt x="5657651" y="6593748"/>
                    <a:pt x="5525227" y="6360055"/>
                    <a:pt x="5260379" y="6194425"/>
                  </a:cubicBezTo>
                  <a:cubicBezTo>
                    <a:pt x="4995531" y="6033162"/>
                    <a:pt x="4579739" y="5890551"/>
                    <a:pt x="4013001" y="5766594"/>
                  </a:cubicBezTo>
                  <a:lnTo>
                    <a:pt x="3044626" y="5549503"/>
                  </a:lnTo>
                  <a:cubicBezTo>
                    <a:pt x="2093052" y="5334397"/>
                    <a:pt x="1435166" y="5100704"/>
                    <a:pt x="1070967" y="4848424"/>
                  </a:cubicBezTo>
                  <a:cubicBezTo>
                    <a:pt x="454355" y="4426414"/>
                    <a:pt x="146050" y="3766675"/>
                    <a:pt x="146050" y="2869208"/>
                  </a:cubicBezTo>
                  <a:cubicBezTo>
                    <a:pt x="146050" y="2050323"/>
                    <a:pt x="443904" y="1370013"/>
                    <a:pt x="1039614" y="828278"/>
                  </a:cubicBezTo>
                  <a:cubicBezTo>
                    <a:pt x="1635323" y="286412"/>
                    <a:pt x="2510300" y="15478"/>
                    <a:pt x="3664545" y="15478"/>
                  </a:cubicBezTo>
                  <a:cubicBezTo>
                    <a:pt x="4628422" y="15478"/>
                    <a:pt x="5450614" y="270868"/>
                    <a:pt x="6131123" y="781646"/>
                  </a:cubicBezTo>
                  <a:cubicBezTo>
                    <a:pt x="6811764" y="1292291"/>
                    <a:pt x="7168620" y="2033455"/>
                    <a:pt x="7201693" y="3005138"/>
                  </a:cubicBezTo>
                  <a:lnTo>
                    <a:pt x="5365750" y="3005138"/>
                  </a:lnTo>
                  <a:cubicBezTo>
                    <a:pt x="5332544" y="2455069"/>
                    <a:pt x="5092303" y="2064147"/>
                    <a:pt x="4645025" y="1832372"/>
                  </a:cubicBezTo>
                  <a:cubicBezTo>
                    <a:pt x="4346839" y="1679443"/>
                    <a:pt x="3976092" y="1602978"/>
                    <a:pt x="3532782" y="1602978"/>
                  </a:cubicBezTo>
                  <a:cubicBezTo>
                    <a:pt x="3039864" y="1602978"/>
                    <a:pt x="2646362" y="1702131"/>
                    <a:pt x="2352278" y="1900436"/>
                  </a:cubicBezTo>
                  <a:cubicBezTo>
                    <a:pt x="2058326" y="2098741"/>
                    <a:pt x="1911350" y="2375562"/>
                    <a:pt x="1911350" y="2730897"/>
                  </a:cubicBezTo>
                  <a:cubicBezTo>
                    <a:pt x="1911350" y="3057525"/>
                    <a:pt x="2056209" y="3301339"/>
                    <a:pt x="2345928" y="3462338"/>
                  </a:cubicBezTo>
                  <a:cubicBezTo>
                    <a:pt x="2532062" y="3569759"/>
                    <a:pt x="2929400" y="3695767"/>
                    <a:pt x="3537942" y="3840361"/>
                  </a:cubicBezTo>
                  <a:lnTo>
                    <a:pt x="5115123" y="4218583"/>
                  </a:lnTo>
                  <a:cubicBezTo>
                    <a:pt x="5806347" y="4383948"/>
                    <a:pt x="6327907" y="4605007"/>
                    <a:pt x="6679803" y="4881761"/>
                  </a:cubicBezTo>
                  <a:cubicBezTo>
                    <a:pt x="7226167" y="5311577"/>
                    <a:pt x="7499350" y="5933546"/>
                    <a:pt x="7499350" y="6747669"/>
                  </a:cubicBezTo>
                  <a:cubicBezTo>
                    <a:pt x="7499350" y="7582297"/>
                    <a:pt x="7179865" y="8275506"/>
                    <a:pt x="6540896" y="8827294"/>
                  </a:cubicBezTo>
                  <a:cubicBezTo>
                    <a:pt x="5901928" y="9378950"/>
                    <a:pt x="4999434" y="9654778"/>
                    <a:pt x="3833415" y="9654778"/>
                  </a:cubicBezTo>
                  <a:cubicBezTo>
                    <a:pt x="2642525" y="9654778"/>
                    <a:pt x="1705901" y="9383514"/>
                    <a:pt x="1023540" y="8840986"/>
                  </a:cubicBezTo>
                  <a:cubicBezTo>
                    <a:pt x="341180" y="8298458"/>
                    <a:pt x="0" y="7552796"/>
                    <a:pt x="0" y="6604000"/>
                  </a:cubicBezTo>
                  <a:close/>
                  <a:moveTo>
                    <a:pt x="3677443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Freeform 793"/>
            <p:cNvSpPr/>
            <p:nvPr/>
          </p:nvSpPr>
          <p:spPr>
            <a:xfrm>
              <a:off x="4483289" y="5714643"/>
              <a:ext cx="69893" cy="78941"/>
            </a:xfrm>
            <a:custGeom>
              <a:avLst/>
              <a:gdLst/>
              <a:ahLst/>
              <a:cxnLst/>
              <a:rect l="0" t="0" r="0" b="0"/>
              <a:pathLst>
                <a:path w="6330950" h="7150496">
                  <a:moveTo>
                    <a:pt x="4171950" y="3658195"/>
                  </a:moveTo>
                  <a:cubicBezTo>
                    <a:pt x="4061221" y="3728309"/>
                    <a:pt x="3949435" y="3785063"/>
                    <a:pt x="3836590" y="3828454"/>
                  </a:cubicBezTo>
                  <a:cubicBezTo>
                    <a:pt x="3723745" y="3871714"/>
                    <a:pt x="3568832" y="3911930"/>
                    <a:pt x="3371850" y="3949104"/>
                  </a:cubicBezTo>
                  <a:lnTo>
                    <a:pt x="2977951" y="4023518"/>
                  </a:lnTo>
                  <a:cubicBezTo>
                    <a:pt x="2608857" y="4089532"/>
                    <a:pt x="2344274" y="4169965"/>
                    <a:pt x="2184201" y="4264818"/>
                  </a:cubicBezTo>
                  <a:cubicBezTo>
                    <a:pt x="1913400" y="4425817"/>
                    <a:pt x="1778000" y="4675452"/>
                    <a:pt x="1778000" y="5013721"/>
                  </a:cubicBezTo>
                  <a:cubicBezTo>
                    <a:pt x="1778000" y="5314950"/>
                    <a:pt x="1861740" y="5532636"/>
                    <a:pt x="2029221" y="5666779"/>
                  </a:cubicBezTo>
                  <a:cubicBezTo>
                    <a:pt x="2196703" y="5800791"/>
                    <a:pt x="2400300" y="5867796"/>
                    <a:pt x="2640012" y="5867796"/>
                  </a:cubicBezTo>
                  <a:cubicBezTo>
                    <a:pt x="3020483" y="5867796"/>
                    <a:pt x="3370924" y="5756407"/>
                    <a:pt x="3691334" y="5533628"/>
                  </a:cubicBezTo>
                  <a:cubicBezTo>
                    <a:pt x="4011744" y="5310849"/>
                    <a:pt x="4171950" y="4904449"/>
                    <a:pt x="4171950" y="4314428"/>
                  </a:cubicBezTo>
                  <a:close/>
                  <a:moveTo>
                    <a:pt x="3112095" y="2835275"/>
                  </a:moveTo>
                  <a:cubicBezTo>
                    <a:pt x="3438723" y="2794000"/>
                    <a:pt x="3672284" y="2742340"/>
                    <a:pt x="3812778" y="2680295"/>
                  </a:cubicBezTo>
                  <a:cubicBezTo>
                    <a:pt x="4064925" y="2573007"/>
                    <a:pt x="4191000" y="2405922"/>
                    <a:pt x="4191000" y="2179042"/>
                  </a:cubicBezTo>
                  <a:cubicBezTo>
                    <a:pt x="4191000" y="1902420"/>
                    <a:pt x="4095088" y="1711457"/>
                    <a:pt x="3903265" y="1606153"/>
                  </a:cubicBezTo>
                  <a:cubicBezTo>
                    <a:pt x="3711575" y="1500849"/>
                    <a:pt x="3430058" y="1448196"/>
                    <a:pt x="3058715" y="1448196"/>
                  </a:cubicBezTo>
                  <a:cubicBezTo>
                    <a:pt x="2642129" y="1448196"/>
                    <a:pt x="2347184" y="1551384"/>
                    <a:pt x="2173882" y="1757759"/>
                  </a:cubicBezTo>
                  <a:cubicBezTo>
                    <a:pt x="2050190" y="1910424"/>
                    <a:pt x="1967706" y="2116799"/>
                    <a:pt x="1926431" y="2376884"/>
                  </a:cubicBezTo>
                  <a:lnTo>
                    <a:pt x="217685" y="2376884"/>
                  </a:lnTo>
                  <a:cubicBezTo>
                    <a:pt x="254859" y="1785540"/>
                    <a:pt x="420224" y="1299633"/>
                    <a:pt x="713779" y="919162"/>
                  </a:cubicBezTo>
                  <a:cubicBezTo>
                    <a:pt x="1180769" y="323585"/>
                    <a:pt x="1982655" y="25796"/>
                    <a:pt x="3119437" y="25796"/>
                  </a:cubicBezTo>
                  <a:cubicBezTo>
                    <a:pt x="3859212" y="25796"/>
                    <a:pt x="4516371" y="172442"/>
                    <a:pt x="5090914" y="465732"/>
                  </a:cubicBezTo>
                  <a:cubicBezTo>
                    <a:pt x="5665456" y="758891"/>
                    <a:pt x="5952728" y="1312333"/>
                    <a:pt x="5952728" y="2126059"/>
                  </a:cubicBezTo>
                  <a:lnTo>
                    <a:pt x="5952728" y="5223668"/>
                  </a:lnTo>
                  <a:cubicBezTo>
                    <a:pt x="5952728" y="5438510"/>
                    <a:pt x="5956829" y="5698728"/>
                    <a:pt x="5965031" y="6004321"/>
                  </a:cubicBezTo>
                  <a:cubicBezTo>
                    <a:pt x="5977466" y="6235567"/>
                    <a:pt x="6012589" y="6392531"/>
                    <a:pt x="6070401" y="6475214"/>
                  </a:cubicBezTo>
                  <a:cubicBezTo>
                    <a:pt x="6128345" y="6557764"/>
                    <a:pt x="6215195" y="6625894"/>
                    <a:pt x="6330950" y="6679604"/>
                  </a:cubicBezTo>
                  <a:lnTo>
                    <a:pt x="6330950" y="6939755"/>
                  </a:lnTo>
                  <a:lnTo>
                    <a:pt x="4408090" y="6939755"/>
                  </a:lnTo>
                  <a:cubicBezTo>
                    <a:pt x="4354247" y="6803363"/>
                    <a:pt x="4317007" y="6675305"/>
                    <a:pt x="4296370" y="6555581"/>
                  </a:cubicBezTo>
                  <a:cubicBezTo>
                    <a:pt x="4275732" y="6435725"/>
                    <a:pt x="4259196" y="6299398"/>
                    <a:pt x="4246760" y="6146601"/>
                  </a:cubicBezTo>
                  <a:cubicBezTo>
                    <a:pt x="4002947" y="6410920"/>
                    <a:pt x="3721893" y="6636080"/>
                    <a:pt x="3403600" y="6822082"/>
                  </a:cubicBezTo>
                  <a:cubicBezTo>
                    <a:pt x="3023393" y="7041024"/>
                    <a:pt x="2593578" y="7150496"/>
                    <a:pt x="2114153" y="7150496"/>
                  </a:cubicBezTo>
                  <a:cubicBezTo>
                    <a:pt x="1502436" y="7150496"/>
                    <a:pt x="997148" y="6976135"/>
                    <a:pt x="598289" y="6627415"/>
                  </a:cubicBezTo>
                  <a:cubicBezTo>
                    <a:pt x="199429" y="6278562"/>
                    <a:pt x="0" y="5784254"/>
                    <a:pt x="0" y="5144492"/>
                  </a:cubicBezTo>
                  <a:cubicBezTo>
                    <a:pt x="0" y="4314891"/>
                    <a:pt x="320344" y="3714353"/>
                    <a:pt x="961032" y="3342878"/>
                  </a:cubicBezTo>
                  <a:cubicBezTo>
                    <a:pt x="1312267" y="3140604"/>
                    <a:pt x="1828866" y="2996141"/>
                    <a:pt x="2510829" y="2909490"/>
                  </a:cubicBezTo>
                  <a:close/>
                  <a:moveTo>
                    <a:pt x="3203575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Freeform 794"/>
            <p:cNvSpPr/>
            <p:nvPr/>
          </p:nvSpPr>
          <p:spPr>
            <a:xfrm>
              <a:off x="4566572" y="5690391"/>
              <a:ext cx="19488" cy="100809"/>
            </a:xfrm>
            <a:custGeom>
              <a:avLst/>
              <a:gdLst/>
              <a:ahLst/>
              <a:cxnLst/>
              <a:rect l="0" t="0" r="0" b="0"/>
              <a:pathLst>
                <a:path w="1765300" h="9131300">
                  <a:moveTo>
                    <a:pt x="1765300" y="9131300"/>
                  </a:moveTo>
                  <a:lnTo>
                    <a:pt x="0" y="9131300"/>
                  </a:lnTo>
                  <a:lnTo>
                    <a:pt x="0" y="0"/>
                  </a:lnTo>
                  <a:lnTo>
                    <a:pt x="176530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Freeform 795"/>
            <p:cNvSpPr/>
            <p:nvPr/>
          </p:nvSpPr>
          <p:spPr>
            <a:xfrm>
              <a:off x="4598399" y="5714647"/>
              <a:ext cx="70805" cy="79077"/>
            </a:xfrm>
            <a:custGeom>
              <a:avLst/>
              <a:gdLst/>
              <a:ahLst/>
              <a:cxnLst/>
              <a:rect l="0" t="0" r="0" b="0"/>
              <a:pathLst>
                <a:path w="6413500" h="7162800">
                  <a:moveTo>
                    <a:pt x="3200598" y="1460500"/>
                  </a:moveTo>
                  <a:cubicBezTo>
                    <a:pt x="2791287" y="1460500"/>
                    <a:pt x="2473920" y="1588361"/>
                    <a:pt x="2248495" y="1844080"/>
                  </a:cubicBezTo>
                  <a:cubicBezTo>
                    <a:pt x="2023202" y="2099668"/>
                    <a:pt x="1881584" y="2445941"/>
                    <a:pt x="1823640" y="2882900"/>
                  </a:cubicBezTo>
                  <a:lnTo>
                    <a:pt x="4571404" y="2882900"/>
                  </a:lnTo>
                  <a:cubicBezTo>
                    <a:pt x="4542432" y="2416969"/>
                    <a:pt x="4400814" y="2063420"/>
                    <a:pt x="4146550" y="1822252"/>
                  </a:cubicBezTo>
                  <a:cubicBezTo>
                    <a:pt x="3892285" y="1581084"/>
                    <a:pt x="3576968" y="1460500"/>
                    <a:pt x="3200598" y="1460500"/>
                  </a:cubicBezTo>
                  <a:close/>
                  <a:moveTo>
                    <a:pt x="3197423" y="0"/>
                  </a:moveTo>
                  <a:cubicBezTo>
                    <a:pt x="3759266" y="0"/>
                    <a:pt x="4265281" y="105503"/>
                    <a:pt x="4715470" y="316508"/>
                  </a:cubicBezTo>
                  <a:cubicBezTo>
                    <a:pt x="5165791" y="527514"/>
                    <a:pt x="5537596" y="860425"/>
                    <a:pt x="5830887" y="1315244"/>
                  </a:cubicBezTo>
                  <a:cubicBezTo>
                    <a:pt x="6095338" y="1716485"/>
                    <a:pt x="6266788" y="2181755"/>
                    <a:pt x="6345237" y="2711054"/>
                  </a:cubicBezTo>
                  <a:cubicBezTo>
                    <a:pt x="6390745" y="3021410"/>
                    <a:pt x="6413500" y="3468159"/>
                    <a:pt x="6413500" y="4051300"/>
                  </a:cubicBezTo>
                  <a:lnTo>
                    <a:pt x="1780182" y="4051300"/>
                  </a:lnTo>
                  <a:cubicBezTo>
                    <a:pt x="1804921" y="4727708"/>
                    <a:pt x="2017844" y="5201973"/>
                    <a:pt x="2418953" y="5474097"/>
                  </a:cubicBezTo>
                  <a:cubicBezTo>
                    <a:pt x="2662898" y="5643166"/>
                    <a:pt x="2956520" y="5727700"/>
                    <a:pt x="3299817" y="5727700"/>
                  </a:cubicBezTo>
                  <a:cubicBezTo>
                    <a:pt x="3663619" y="5727700"/>
                    <a:pt x="3959291" y="5624645"/>
                    <a:pt x="4186832" y="5418535"/>
                  </a:cubicBezTo>
                  <a:cubicBezTo>
                    <a:pt x="4310789" y="5307145"/>
                    <a:pt x="4420327" y="5152496"/>
                    <a:pt x="4515445" y="4954588"/>
                  </a:cubicBezTo>
                  <a:lnTo>
                    <a:pt x="6320432" y="4954588"/>
                  </a:lnTo>
                  <a:cubicBezTo>
                    <a:pt x="6274924" y="5355696"/>
                    <a:pt x="6066035" y="5763022"/>
                    <a:pt x="5693767" y="6176566"/>
                  </a:cubicBezTo>
                  <a:cubicBezTo>
                    <a:pt x="5114858" y="6834056"/>
                    <a:pt x="4304439" y="7162800"/>
                    <a:pt x="3262510" y="7162800"/>
                  </a:cubicBezTo>
                  <a:cubicBezTo>
                    <a:pt x="2402350" y="7162800"/>
                    <a:pt x="1643525" y="6885848"/>
                    <a:pt x="986035" y="6331943"/>
                  </a:cubicBezTo>
                  <a:cubicBezTo>
                    <a:pt x="328678" y="5777905"/>
                    <a:pt x="0" y="4876536"/>
                    <a:pt x="0" y="3627835"/>
                  </a:cubicBezTo>
                  <a:cubicBezTo>
                    <a:pt x="0" y="2457980"/>
                    <a:pt x="296399" y="1560910"/>
                    <a:pt x="889198" y="936625"/>
                  </a:cubicBezTo>
                  <a:cubicBezTo>
                    <a:pt x="1481997" y="312209"/>
                    <a:pt x="2251405" y="0"/>
                    <a:pt x="3197423" y="0"/>
                  </a:cubicBezTo>
                  <a:close/>
                  <a:moveTo>
                    <a:pt x="332323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Freeform 796"/>
            <p:cNvSpPr/>
            <p:nvPr/>
          </p:nvSpPr>
          <p:spPr>
            <a:xfrm>
              <a:off x="4677477" y="5714643"/>
              <a:ext cx="68141" cy="79221"/>
            </a:xfrm>
            <a:custGeom>
              <a:avLst/>
              <a:gdLst/>
              <a:ahLst/>
              <a:cxnLst/>
              <a:rect l="0" t="0" r="0" b="0"/>
              <a:pathLst>
                <a:path w="6172200" h="7175896">
                  <a:moveTo>
                    <a:pt x="1794470" y="4792464"/>
                  </a:moveTo>
                  <a:cubicBezTo>
                    <a:pt x="1831512" y="5107186"/>
                    <a:pt x="1912011" y="5330758"/>
                    <a:pt x="2035968" y="5463182"/>
                  </a:cubicBezTo>
                  <a:cubicBezTo>
                    <a:pt x="2254646" y="5699058"/>
                    <a:pt x="2658996" y="5816996"/>
                    <a:pt x="3249017" y="5816996"/>
                  </a:cubicBezTo>
                  <a:cubicBezTo>
                    <a:pt x="3595621" y="5816996"/>
                    <a:pt x="3870986" y="5765337"/>
                    <a:pt x="4075112" y="5662017"/>
                  </a:cubicBezTo>
                  <a:cubicBezTo>
                    <a:pt x="4279370" y="5558697"/>
                    <a:pt x="4381500" y="5403651"/>
                    <a:pt x="4381500" y="5196879"/>
                  </a:cubicBezTo>
                  <a:cubicBezTo>
                    <a:pt x="4381500" y="4998442"/>
                    <a:pt x="4298817" y="4847497"/>
                    <a:pt x="4133453" y="4744045"/>
                  </a:cubicBezTo>
                  <a:cubicBezTo>
                    <a:pt x="3968220" y="4640857"/>
                    <a:pt x="3354519" y="4463190"/>
                    <a:pt x="2292350" y="4211042"/>
                  </a:cubicBezTo>
                  <a:cubicBezTo>
                    <a:pt x="1527836" y="4020806"/>
                    <a:pt x="988483" y="3783012"/>
                    <a:pt x="674290" y="3497659"/>
                  </a:cubicBezTo>
                  <a:cubicBezTo>
                    <a:pt x="360230" y="3216671"/>
                    <a:pt x="203200" y="2811528"/>
                    <a:pt x="203200" y="2282229"/>
                  </a:cubicBezTo>
                  <a:cubicBezTo>
                    <a:pt x="203200" y="1658077"/>
                    <a:pt x="448270" y="1121767"/>
                    <a:pt x="938410" y="673298"/>
                  </a:cubicBezTo>
                  <a:cubicBezTo>
                    <a:pt x="1428551" y="224697"/>
                    <a:pt x="2118254" y="396"/>
                    <a:pt x="3007518" y="396"/>
                  </a:cubicBezTo>
                  <a:cubicBezTo>
                    <a:pt x="3851407" y="396"/>
                    <a:pt x="4539059" y="168539"/>
                    <a:pt x="5070475" y="504825"/>
                  </a:cubicBezTo>
                  <a:cubicBezTo>
                    <a:pt x="5602022" y="840978"/>
                    <a:pt x="5907087" y="1421672"/>
                    <a:pt x="5985668" y="2246907"/>
                  </a:cubicBezTo>
                  <a:lnTo>
                    <a:pt x="4214415" y="2246907"/>
                  </a:lnTo>
                  <a:cubicBezTo>
                    <a:pt x="4189544" y="2019233"/>
                    <a:pt x="4125581" y="1839185"/>
                    <a:pt x="4022526" y="1706761"/>
                  </a:cubicBezTo>
                  <a:cubicBezTo>
                    <a:pt x="3828719" y="1466651"/>
                    <a:pt x="3498783" y="1346596"/>
                    <a:pt x="3032720" y="1346596"/>
                  </a:cubicBezTo>
                  <a:cubicBezTo>
                    <a:pt x="2649074" y="1346596"/>
                    <a:pt x="2375759" y="1406525"/>
                    <a:pt x="2212776" y="1526381"/>
                  </a:cubicBezTo>
                  <a:cubicBezTo>
                    <a:pt x="2049925" y="1646237"/>
                    <a:pt x="1968500" y="1786797"/>
                    <a:pt x="1968500" y="1948061"/>
                  </a:cubicBezTo>
                  <a:cubicBezTo>
                    <a:pt x="1968500" y="2150599"/>
                    <a:pt x="2055283" y="2297377"/>
                    <a:pt x="2228850" y="2388393"/>
                  </a:cubicBezTo>
                  <a:cubicBezTo>
                    <a:pt x="2402548" y="2483511"/>
                    <a:pt x="3016448" y="2646759"/>
                    <a:pt x="4070548" y="2878137"/>
                  </a:cubicBezTo>
                  <a:cubicBezTo>
                    <a:pt x="4773149" y="3043634"/>
                    <a:pt x="5300067" y="3293797"/>
                    <a:pt x="5651301" y="3628628"/>
                  </a:cubicBezTo>
                  <a:cubicBezTo>
                    <a:pt x="5998567" y="3967691"/>
                    <a:pt x="6172200" y="4391488"/>
                    <a:pt x="6172200" y="4900017"/>
                  </a:cubicBezTo>
                  <a:cubicBezTo>
                    <a:pt x="6172200" y="5569677"/>
                    <a:pt x="5923028" y="6116439"/>
                    <a:pt x="5424685" y="6540301"/>
                  </a:cubicBezTo>
                  <a:cubicBezTo>
                    <a:pt x="4926343" y="6964030"/>
                    <a:pt x="4156141" y="7175896"/>
                    <a:pt x="3114079" y="7175896"/>
                  </a:cubicBezTo>
                  <a:cubicBezTo>
                    <a:pt x="2051248" y="7175896"/>
                    <a:pt x="1266494" y="6952058"/>
                    <a:pt x="759817" y="6504384"/>
                  </a:cubicBezTo>
                  <a:cubicBezTo>
                    <a:pt x="253272" y="6056577"/>
                    <a:pt x="0" y="5485937"/>
                    <a:pt x="0" y="4792464"/>
                  </a:cubicBezTo>
                  <a:close/>
                  <a:moveTo>
                    <a:pt x="3146821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Freeform 797"/>
            <p:cNvSpPr/>
            <p:nvPr/>
          </p:nvSpPr>
          <p:spPr>
            <a:xfrm>
              <a:off x="4799444" y="5690391"/>
              <a:ext cx="71576" cy="100739"/>
            </a:xfrm>
            <a:custGeom>
              <a:avLst/>
              <a:gdLst/>
              <a:ahLst/>
              <a:cxnLst/>
              <a:rect l="0" t="0" r="0" b="0"/>
              <a:pathLst>
                <a:path w="6483350" h="9124950">
                  <a:moveTo>
                    <a:pt x="0" y="0"/>
                  </a:moveTo>
                  <a:lnTo>
                    <a:pt x="6483350" y="0"/>
                  </a:lnTo>
                  <a:lnTo>
                    <a:pt x="6483350" y="1600200"/>
                  </a:lnTo>
                  <a:lnTo>
                    <a:pt x="1892300" y="1600200"/>
                  </a:lnTo>
                  <a:lnTo>
                    <a:pt x="1892300" y="3708400"/>
                  </a:lnTo>
                  <a:lnTo>
                    <a:pt x="5911850" y="3708400"/>
                  </a:lnTo>
                  <a:lnTo>
                    <a:pt x="5911850" y="5295900"/>
                  </a:lnTo>
                  <a:lnTo>
                    <a:pt x="1892300" y="5295900"/>
                  </a:lnTo>
                  <a:lnTo>
                    <a:pt x="1892300" y="9124950"/>
                  </a:lnTo>
                  <a:lnTo>
                    <a:pt x="0" y="912495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Freeform 798"/>
            <p:cNvSpPr/>
            <p:nvPr/>
          </p:nvSpPr>
          <p:spPr>
            <a:xfrm>
              <a:off x="4878998" y="5714351"/>
              <a:ext cx="76273" cy="79513"/>
            </a:xfrm>
            <a:custGeom>
              <a:avLst/>
              <a:gdLst/>
              <a:ahLst/>
              <a:cxnLst/>
              <a:rect l="0" t="0" r="0" b="0"/>
              <a:pathLst>
                <a:path w="6908800" h="7202289">
                  <a:moveTo>
                    <a:pt x="3451225" y="5715000"/>
                  </a:moveTo>
                  <a:cubicBezTo>
                    <a:pt x="3967162" y="5715000"/>
                    <a:pt x="4363375" y="5531380"/>
                    <a:pt x="4639865" y="5164138"/>
                  </a:cubicBezTo>
                  <a:cubicBezTo>
                    <a:pt x="4916355" y="4796896"/>
                    <a:pt x="5054600" y="4274873"/>
                    <a:pt x="5054600" y="3598069"/>
                  </a:cubicBezTo>
                  <a:cubicBezTo>
                    <a:pt x="5054600" y="2921397"/>
                    <a:pt x="4916355" y="2400433"/>
                    <a:pt x="4639865" y="2035175"/>
                  </a:cubicBezTo>
                  <a:cubicBezTo>
                    <a:pt x="4363375" y="1669918"/>
                    <a:pt x="3967162" y="1487289"/>
                    <a:pt x="3451225" y="1487289"/>
                  </a:cubicBezTo>
                  <a:cubicBezTo>
                    <a:pt x="2935287" y="1487289"/>
                    <a:pt x="2538015" y="1669918"/>
                    <a:pt x="2259409" y="2035175"/>
                  </a:cubicBezTo>
                  <a:cubicBezTo>
                    <a:pt x="1980935" y="2400433"/>
                    <a:pt x="1841698" y="2921397"/>
                    <a:pt x="1841698" y="3598069"/>
                  </a:cubicBezTo>
                  <a:cubicBezTo>
                    <a:pt x="1841698" y="4274873"/>
                    <a:pt x="1980935" y="4796896"/>
                    <a:pt x="2259409" y="5164138"/>
                  </a:cubicBezTo>
                  <a:cubicBezTo>
                    <a:pt x="2538015" y="5531380"/>
                    <a:pt x="2935287" y="5715000"/>
                    <a:pt x="3451225" y="5715000"/>
                  </a:cubicBezTo>
                  <a:close/>
                  <a:moveTo>
                    <a:pt x="6908800" y="3604022"/>
                  </a:moveTo>
                  <a:cubicBezTo>
                    <a:pt x="6908800" y="4594887"/>
                    <a:pt x="6623512" y="5442347"/>
                    <a:pt x="6052939" y="6146404"/>
                  </a:cubicBezTo>
                  <a:cubicBezTo>
                    <a:pt x="5482364" y="6850328"/>
                    <a:pt x="4616185" y="7202289"/>
                    <a:pt x="3454400" y="7202289"/>
                  </a:cubicBezTo>
                  <a:cubicBezTo>
                    <a:pt x="2292614" y="7202289"/>
                    <a:pt x="1426434" y="6850328"/>
                    <a:pt x="855860" y="6146404"/>
                  </a:cubicBezTo>
                  <a:cubicBezTo>
                    <a:pt x="285286" y="5442347"/>
                    <a:pt x="0" y="4594887"/>
                    <a:pt x="0" y="3604022"/>
                  </a:cubicBezTo>
                  <a:cubicBezTo>
                    <a:pt x="0" y="2629826"/>
                    <a:pt x="285286" y="1785607"/>
                    <a:pt x="855860" y="1071364"/>
                  </a:cubicBezTo>
                  <a:cubicBezTo>
                    <a:pt x="1426434" y="357122"/>
                    <a:pt x="2292614" y="0"/>
                    <a:pt x="3454400" y="0"/>
                  </a:cubicBezTo>
                  <a:cubicBezTo>
                    <a:pt x="4616185" y="0"/>
                    <a:pt x="5482364" y="357122"/>
                    <a:pt x="6052939" y="1071364"/>
                  </a:cubicBezTo>
                  <a:cubicBezTo>
                    <a:pt x="6623512" y="1785607"/>
                    <a:pt x="6908800" y="2629826"/>
                    <a:pt x="6908800" y="3604022"/>
                  </a:cubicBezTo>
                  <a:close/>
                  <a:moveTo>
                    <a:pt x="3456979" y="26393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Freeform 799"/>
            <p:cNvSpPr/>
            <p:nvPr/>
          </p:nvSpPr>
          <p:spPr>
            <a:xfrm>
              <a:off x="4969068" y="5714927"/>
              <a:ext cx="43324" cy="76273"/>
            </a:xfrm>
            <a:custGeom>
              <a:avLst/>
              <a:gdLst/>
              <a:ahLst/>
              <a:cxnLst/>
              <a:rect l="0" t="0" r="0" b="0"/>
              <a:pathLst>
                <a:path w="3924300" h="6908800">
                  <a:moveTo>
                    <a:pt x="3688556" y="0"/>
                  </a:moveTo>
                  <a:cubicBezTo>
                    <a:pt x="3721629" y="0"/>
                    <a:pt x="3749542" y="0"/>
                    <a:pt x="3772296" y="0"/>
                  </a:cubicBezTo>
                  <a:cubicBezTo>
                    <a:pt x="3795050" y="0"/>
                    <a:pt x="3845718" y="0"/>
                    <a:pt x="3924300" y="0"/>
                  </a:cubicBezTo>
                  <a:lnTo>
                    <a:pt x="3924300" y="1815505"/>
                  </a:lnTo>
                  <a:cubicBezTo>
                    <a:pt x="3812645" y="1798969"/>
                    <a:pt x="3713360" y="1790700"/>
                    <a:pt x="3626445" y="1790700"/>
                  </a:cubicBezTo>
                  <a:cubicBezTo>
                    <a:pt x="3539661" y="1790700"/>
                    <a:pt x="3469349" y="1790700"/>
                    <a:pt x="3415506" y="1790700"/>
                  </a:cubicBezTo>
                  <a:cubicBezTo>
                    <a:pt x="2704306" y="1790700"/>
                    <a:pt x="2226733" y="2021748"/>
                    <a:pt x="1982787" y="2483843"/>
                  </a:cubicBezTo>
                  <a:cubicBezTo>
                    <a:pt x="1846262" y="2743796"/>
                    <a:pt x="1778000" y="3143978"/>
                    <a:pt x="1778000" y="3684390"/>
                  </a:cubicBezTo>
                  <a:lnTo>
                    <a:pt x="1778000" y="6908800"/>
                  </a:lnTo>
                  <a:lnTo>
                    <a:pt x="0" y="6908800"/>
                  </a:lnTo>
                  <a:lnTo>
                    <a:pt x="0" y="152400"/>
                  </a:lnTo>
                  <a:lnTo>
                    <a:pt x="1685131" y="152400"/>
                  </a:lnTo>
                  <a:lnTo>
                    <a:pt x="1685131" y="1331516"/>
                  </a:lnTo>
                  <a:cubicBezTo>
                    <a:pt x="1958048" y="883576"/>
                    <a:pt x="2195777" y="577387"/>
                    <a:pt x="2398315" y="412949"/>
                  </a:cubicBezTo>
                  <a:cubicBezTo>
                    <a:pt x="2729177" y="137650"/>
                    <a:pt x="3159257" y="0"/>
                    <a:pt x="3688556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Freeform 800"/>
            <p:cNvSpPr/>
            <p:nvPr/>
          </p:nvSpPr>
          <p:spPr>
            <a:xfrm>
              <a:off x="5017496" y="5714647"/>
              <a:ext cx="70805" cy="79077"/>
            </a:xfrm>
            <a:custGeom>
              <a:avLst/>
              <a:gdLst/>
              <a:ahLst/>
              <a:cxnLst/>
              <a:rect l="0" t="0" r="0" b="0"/>
              <a:pathLst>
                <a:path w="6413500" h="7162800">
                  <a:moveTo>
                    <a:pt x="3200598" y="1460500"/>
                  </a:moveTo>
                  <a:cubicBezTo>
                    <a:pt x="2791287" y="1460500"/>
                    <a:pt x="2473920" y="1588361"/>
                    <a:pt x="2248495" y="1844080"/>
                  </a:cubicBezTo>
                  <a:cubicBezTo>
                    <a:pt x="2023202" y="2099668"/>
                    <a:pt x="1881584" y="2445941"/>
                    <a:pt x="1823640" y="2882900"/>
                  </a:cubicBezTo>
                  <a:lnTo>
                    <a:pt x="4571404" y="2882900"/>
                  </a:lnTo>
                  <a:cubicBezTo>
                    <a:pt x="4542432" y="2416969"/>
                    <a:pt x="4400814" y="2063420"/>
                    <a:pt x="4146550" y="1822252"/>
                  </a:cubicBezTo>
                  <a:cubicBezTo>
                    <a:pt x="3892285" y="1581084"/>
                    <a:pt x="3576968" y="1460500"/>
                    <a:pt x="3200598" y="1460500"/>
                  </a:cubicBezTo>
                  <a:close/>
                  <a:moveTo>
                    <a:pt x="3197423" y="0"/>
                  </a:moveTo>
                  <a:cubicBezTo>
                    <a:pt x="3759266" y="0"/>
                    <a:pt x="4265281" y="105503"/>
                    <a:pt x="4715470" y="316508"/>
                  </a:cubicBezTo>
                  <a:cubicBezTo>
                    <a:pt x="5165791" y="527514"/>
                    <a:pt x="5537596" y="860425"/>
                    <a:pt x="5830887" y="1315244"/>
                  </a:cubicBezTo>
                  <a:cubicBezTo>
                    <a:pt x="6095338" y="1716485"/>
                    <a:pt x="6266788" y="2181755"/>
                    <a:pt x="6345237" y="2711054"/>
                  </a:cubicBezTo>
                  <a:cubicBezTo>
                    <a:pt x="6390745" y="3021410"/>
                    <a:pt x="6413500" y="3468159"/>
                    <a:pt x="6413500" y="4051300"/>
                  </a:cubicBezTo>
                  <a:lnTo>
                    <a:pt x="1780182" y="4051300"/>
                  </a:lnTo>
                  <a:cubicBezTo>
                    <a:pt x="1804921" y="4727708"/>
                    <a:pt x="2017844" y="5201973"/>
                    <a:pt x="2418953" y="5474097"/>
                  </a:cubicBezTo>
                  <a:cubicBezTo>
                    <a:pt x="2662898" y="5643166"/>
                    <a:pt x="2956520" y="5727700"/>
                    <a:pt x="3299817" y="5727700"/>
                  </a:cubicBezTo>
                  <a:cubicBezTo>
                    <a:pt x="3663619" y="5727700"/>
                    <a:pt x="3959291" y="5624645"/>
                    <a:pt x="4186832" y="5418535"/>
                  </a:cubicBezTo>
                  <a:cubicBezTo>
                    <a:pt x="4310789" y="5307145"/>
                    <a:pt x="4420327" y="5152496"/>
                    <a:pt x="4515445" y="4954588"/>
                  </a:cubicBezTo>
                  <a:lnTo>
                    <a:pt x="6320432" y="4954588"/>
                  </a:lnTo>
                  <a:cubicBezTo>
                    <a:pt x="6274924" y="5355696"/>
                    <a:pt x="6066035" y="5763022"/>
                    <a:pt x="5693767" y="6176566"/>
                  </a:cubicBezTo>
                  <a:cubicBezTo>
                    <a:pt x="5114858" y="6834056"/>
                    <a:pt x="4304439" y="7162800"/>
                    <a:pt x="3262510" y="7162800"/>
                  </a:cubicBezTo>
                  <a:cubicBezTo>
                    <a:pt x="2402350" y="7162800"/>
                    <a:pt x="1643525" y="6885848"/>
                    <a:pt x="986035" y="6331943"/>
                  </a:cubicBezTo>
                  <a:cubicBezTo>
                    <a:pt x="328678" y="5777905"/>
                    <a:pt x="0" y="4876536"/>
                    <a:pt x="0" y="3627835"/>
                  </a:cubicBezTo>
                  <a:cubicBezTo>
                    <a:pt x="0" y="2457980"/>
                    <a:pt x="296399" y="1560910"/>
                    <a:pt x="889198" y="936625"/>
                  </a:cubicBezTo>
                  <a:cubicBezTo>
                    <a:pt x="1481997" y="312209"/>
                    <a:pt x="2251405" y="0"/>
                    <a:pt x="3197423" y="0"/>
                  </a:cubicBezTo>
                  <a:close/>
                  <a:moveTo>
                    <a:pt x="332323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Freeform 801"/>
            <p:cNvSpPr/>
            <p:nvPr/>
          </p:nvSpPr>
          <p:spPr>
            <a:xfrm>
              <a:off x="5096910" y="5714643"/>
              <a:ext cx="68734" cy="79221"/>
            </a:xfrm>
            <a:custGeom>
              <a:avLst/>
              <a:gdLst/>
              <a:ahLst/>
              <a:cxnLst/>
              <a:rect l="0" t="0" r="0" b="0"/>
              <a:pathLst>
                <a:path w="6225976" h="7175896">
                  <a:moveTo>
                    <a:pt x="4415234" y="2603500"/>
                  </a:moveTo>
                  <a:cubicBezTo>
                    <a:pt x="4382161" y="2351616"/>
                    <a:pt x="4297428" y="2124405"/>
                    <a:pt x="4161035" y="1921867"/>
                  </a:cubicBezTo>
                  <a:cubicBezTo>
                    <a:pt x="3962598" y="1649346"/>
                    <a:pt x="3654623" y="1513086"/>
                    <a:pt x="3237110" y="1513086"/>
                  </a:cubicBezTo>
                  <a:cubicBezTo>
                    <a:pt x="2641798" y="1513086"/>
                    <a:pt x="2234538" y="1808427"/>
                    <a:pt x="2015331" y="2399109"/>
                  </a:cubicBezTo>
                  <a:cubicBezTo>
                    <a:pt x="1899576" y="2712905"/>
                    <a:pt x="1841698" y="3129954"/>
                    <a:pt x="1841698" y="3650257"/>
                  </a:cubicBezTo>
                  <a:cubicBezTo>
                    <a:pt x="1841698" y="4145954"/>
                    <a:pt x="1899576" y="4544549"/>
                    <a:pt x="2015331" y="4846042"/>
                  </a:cubicBezTo>
                  <a:cubicBezTo>
                    <a:pt x="2226204" y="5407752"/>
                    <a:pt x="2623079" y="5688607"/>
                    <a:pt x="3205956" y="5688607"/>
                  </a:cubicBezTo>
                  <a:cubicBezTo>
                    <a:pt x="3619367" y="5688607"/>
                    <a:pt x="3912856" y="5577086"/>
                    <a:pt x="4086423" y="5354042"/>
                  </a:cubicBezTo>
                  <a:cubicBezTo>
                    <a:pt x="4260122" y="5130998"/>
                    <a:pt x="4365625" y="4841875"/>
                    <a:pt x="4402931" y="4486671"/>
                  </a:cubicBezTo>
                  <a:lnTo>
                    <a:pt x="6207323" y="4486671"/>
                  </a:lnTo>
                  <a:cubicBezTo>
                    <a:pt x="6166048" y="5024966"/>
                    <a:pt x="5971976" y="5534223"/>
                    <a:pt x="5625107" y="6014442"/>
                  </a:cubicBezTo>
                  <a:cubicBezTo>
                    <a:pt x="5071599" y="6788745"/>
                    <a:pt x="4251788" y="7175896"/>
                    <a:pt x="3165673" y="7175896"/>
                  </a:cubicBezTo>
                  <a:cubicBezTo>
                    <a:pt x="2079426" y="7175896"/>
                    <a:pt x="1280252" y="6853700"/>
                    <a:pt x="768151" y="6209307"/>
                  </a:cubicBezTo>
                  <a:cubicBezTo>
                    <a:pt x="256050" y="5564915"/>
                    <a:pt x="0" y="4728434"/>
                    <a:pt x="0" y="3699867"/>
                  </a:cubicBezTo>
                  <a:cubicBezTo>
                    <a:pt x="0" y="2539272"/>
                    <a:pt x="282905" y="1636778"/>
                    <a:pt x="848717" y="992386"/>
                  </a:cubicBezTo>
                  <a:cubicBezTo>
                    <a:pt x="1414528" y="347993"/>
                    <a:pt x="2195115" y="25796"/>
                    <a:pt x="3190478" y="25796"/>
                  </a:cubicBezTo>
                  <a:cubicBezTo>
                    <a:pt x="4037144" y="25796"/>
                    <a:pt x="4729956" y="215370"/>
                    <a:pt x="5268912" y="594518"/>
                  </a:cubicBezTo>
                  <a:cubicBezTo>
                    <a:pt x="5807868" y="973534"/>
                    <a:pt x="6126890" y="1643194"/>
                    <a:pt x="6225976" y="2603500"/>
                  </a:cubicBezTo>
                  <a:close/>
                  <a:moveTo>
                    <a:pt x="322044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Freeform 802"/>
            <p:cNvSpPr/>
            <p:nvPr/>
          </p:nvSpPr>
          <p:spPr>
            <a:xfrm>
              <a:off x="5173800" y="5714643"/>
              <a:ext cx="69893" cy="78941"/>
            </a:xfrm>
            <a:custGeom>
              <a:avLst/>
              <a:gdLst/>
              <a:ahLst/>
              <a:cxnLst/>
              <a:rect l="0" t="0" r="0" b="0"/>
              <a:pathLst>
                <a:path w="6330950" h="7150496">
                  <a:moveTo>
                    <a:pt x="4171950" y="3658195"/>
                  </a:moveTo>
                  <a:cubicBezTo>
                    <a:pt x="4061221" y="3728309"/>
                    <a:pt x="3949435" y="3785063"/>
                    <a:pt x="3836590" y="3828454"/>
                  </a:cubicBezTo>
                  <a:cubicBezTo>
                    <a:pt x="3723745" y="3871714"/>
                    <a:pt x="3568832" y="3911930"/>
                    <a:pt x="3371850" y="3949104"/>
                  </a:cubicBezTo>
                  <a:lnTo>
                    <a:pt x="2977951" y="4023518"/>
                  </a:lnTo>
                  <a:cubicBezTo>
                    <a:pt x="2608857" y="4089532"/>
                    <a:pt x="2344274" y="4169965"/>
                    <a:pt x="2184201" y="4264818"/>
                  </a:cubicBezTo>
                  <a:cubicBezTo>
                    <a:pt x="1913400" y="4425817"/>
                    <a:pt x="1778000" y="4675452"/>
                    <a:pt x="1778000" y="5013721"/>
                  </a:cubicBezTo>
                  <a:cubicBezTo>
                    <a:pt x="1778000" y="5314950"/>
                    <a:pt x="1861740" y="5532636"/>
                    <a:pt x="2029221" y="5666779"/>
                  </a:cubicBezTo>
                  <a:cubicBezTo>
                    <a:pt x="2196703" y="5800791"/>
                    <a:pt x="2400300" y="5867796"/>
                    <a:pt x="2640012" y="5867796"/>
                  </a:cubicBezTo>
                  <a:cubicBezTo>
                    <a:pt x="3020483" y="5867796"/>
                    <a:pt x="3370924" y="5756407"/>
                    <a:pt x="3691334" y="5533628"/>
                  </a:cubicBezTo>
                  <a:cubicBezTo>
                    <a:pt x="4011744" y="5310849"/>
                    <a:pt x="4171950" y="4904449"/>
                    <a:pt x="4171950" y="4314428"/>
                  </a:cubicBezTo>
                  <a:close/>
                  <a:moveTo>
                    <a:pt x="3112095" y="2835275"/>
                  </a:moveTo>
                  <a:cubicBezTo>
                    <a:pt x="3438723" y="2794000"/>
                    <a:pt x="3672284" y="2742340"/>
                    <a:pt x="3812778" y="2680295"/>
                  </a:cubicBezTo>
                  <a:cubicBezTo>
                    <a:pt x="4064925" y="2573007"/>
                    <a:pt x="4191000" y="2405922"/>
                    <a:pt x="4191000" y="2179042"/>
                  </a:cubicBezTo>
                  <a:cubicBezTo>
                    <a:pt x="4191000" y="1902420"/>
                    <a:pt x="4095088" y="1711457"/>
                    <a:pt x="3903265" y="1606153"/>
                  </a:cubicBezTo>
                  <a:cubicBezTo>
                    <a:pt x="3711575" y="1500849"/>
                    <a:pt x="3430058" y="1448196"/>
                    <a:pt x="3058715" y="1448196"/>
                  </a:cubicBezTo>
                  <a:cubicBezTo>
                    <a:pt x="2642129" y="1448196"/>
                    <a:pt x="2347184" y="1551384"/>
                    <a:pt x="2173882" y="1757759"/>
                  </a:cubicBezTo>
                  <a:cubicBezTo>
                    <a:pt x="2050190" y="1910424"/>
                    <a:pt x="1967706" y="2116799"/>
                    <a:pt x="1926431" y="2376884"/>
                  </a:cubicBezTo>
                  <a:lnTo>
                    <a:pt x="217685" y="2376884"/>
                  </a:lnTo>
                  <a:cubicBezTo>
                    <a:pt x="254859" y="1785540"/>
                    <a:pt x="420224" y="1299633"/>
                    <a:pt x="713779" y="919162"/>
                  </a:cubicBezTo>
                  <a:cubicBezTo>
                    <a:pt x="1180769" y="323585"/>
                    <a:pt x="1982655" y="25796"/>
                    <a:pt x="3119437" y="25796"/>
                  </a:cubicBezTo>
                  <a:cubicBezTo>
                    <a:pt x="3859212" y="25796"/>
                    <a:pt x="4516371" y="172442"/>
                    <a:pt x="5090914" y="465732"/>
                  </a:cubicBezTo>
                  <a:cubicBezTo>
                    <a:pt x="5665456" y="758891"/>
                    <a:pt x="5952728" y="1312333"/>
                    <a:pt x="5952728" y="2126059"/>
                  </a:cubicBezTo>
                  <a:lnTo>
                    <a:pt x="5952728" y="5223668"/>
                  </a:lnTo>
                  <a:cubicBezTo>
                    <a:pt x="5952728" y="5438510"/>
                    <a:pt x="5956829" y="5698728"/>
                    <a:pt x="5965031" y="6004321"/>
                  </a:cubicBezTo>
                  <a:cubicBezTo>
                    <a:pt x="5977466" y="6235567"/>
                    <a:pt x="6012589" y="6392531"/>
                    <a:pt x="6070401" y="6475214"/>
                  </a:cubicBezTo>
                  <a:cubicBezTo>
                    <a:pt x="6128345" y="6557764"/>
                    <a:pt x="6215195" y="6625894"/>
                    <a:pt x="6330950" y="6679604"/>
                  </a:cubicBezTo>
                  <a:lnTo>
                    <a:pt x="6330950" y="6939755"/>
                  </a:lnTo>
                  <a:lnTo>
                    <a:pt x="4408090" y="6939755"/>
                  </a:lnTo>
                  <a:cubicBezTo>
                    <a:pt x="4354247" y="6803363"/>
                    <a:pt x="4317007" y="6675305"/>
                    <a:pt x="4296370" y="6555581"/>
                  </a:cubicBezTo>
                  <a:cubicBezTo>
                    <a:pt x="4275732" y="6435725"/>
                    <a:pt x="4259196" y="6299398"/>
                    <a:pt x="4246760" y="6146601"/>
                  </a:cubicBezTo>
                  <a:cubicBezTo>
                    <a:pt x="4002947" y="6410920"/>
                    <a:pt x="3721893" y="6636080"/>
                    <a:pt x="3403600" y="6822082"/>
                  </a:cubicBezTo>
                  <a:cubicBezTo>
                    <a:pt x="3023393" y="7041024"/>
                    <a:pt x="2593578" y="7150496"/>
                    <a:pt x="2114153" y="7150496"/>
                  </a:cubicBezTo>
                  <a:cubicBezTo>
                    <a:pt x="1502436" y="7150496"/>
                    <a:pt x="997148" y="6976135"/>
                    <a:pt x="598289" y="6627415"/>
                  </a:cubicBezTo>
                  <a:cubicBezTo>
                    <a:pt x="199429" y="6278562"/>
                    <a:pt x="0" y="5784254"/>
                    <a:pt x="0" y="5144492"/>
                  </a:cubicBezTo>
                  <a:cubicBezTo>
                    <a:pt x="0" y="4314891"/>
                    <a:pt x="320344" y="3714353"/>
                    <a:pt x="961032" y="3342878"/>
                  </a:cubicBezTo>
                  <a:cubicBezTo>
                    <a:pt x="1312267" y="3140604"/>
                    <a:pt x="1828866" y="2996141"/>
                    <a:pt x="2510829" y="2909490"/>
                  </a:cubicBezTo>
                  <a:close/>
                  <a:moveTo>
                    <a:pt x="3203575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Freeform 803"/>
            <p:cNvSpPr/>
            <p:nvPr/>
          </p:nvSpPr>
          <p:spPr>
            <a:xfrm>
              <a:off x="5251952" y="5714643"/>
              <a:ext cx="68141" cy="79221"/>
            </a:xfrm>
            <a:custGeom>
              <a:avLst/>
              <a:gdLst/>
              <a:ahLst/>
              <a:cxnLst/>
              <a:rect l="0" t="0" r="0" b="0"/>
              <a:pathLst>
                <a:path w="6172200" h="7175896">
                  <a:moveTo>
                    <a:pt x="1794470" y="4792464"/>
                  </a:moveTo>
                  <a:cubicBezTo>
                    <a:pt x="1831512" y="5107186"/>
                    <a:pt x="1912011" y="5330758"/>
                    <a:pt x="2035968" y="5463182"/>
                  </a:cubicBezTo>
                  <a:cubicBezTo>
                    <a:pt x="2254646" y="5699058"/>
                    <a:pt x="2658996" y="5816996"/>
                    <a:pt x="3249017" y="5816996"/>
                  </a:cubicBezTo>
                  <a:cubicBezTo>
                    <a:pt x="3595621" y="5816996"/>
                    <a:pt x="3870986" y="5765337"/>
                    <a:pt x="4075112" y="5662017"/>
                  </a:cubicBezTo>
                  <a:cubicBezTo>
                    <a:pt x="4279370" y="5558697"/>
                    <a:pt x="4381500" y="5403651"/>
                    <a:pt x="4381500" y="5196879"/>
                  </a:cubicBezTo>
                  <a:cubicBezTo>
                    <a:pt x="4381500" y="4998442"/>
                    <a:pt x="4298817" y="4847497"/>
                    <a:pt x="4133453" y="4744045"/>
                  </a:cubicBezTo>
                  <a:cubicBezTo>
                    <a:pt x="3968220" y="4640857"/>
                    <a:pt x="3354519" y="4463190"/>
                    <a:pt x="2292350" y="4211042"/>
                  </a:cubicBezTo>
                  <a:cubicBezTo>
                    <a:pt x="1527836" y="4020806"/>
                    <a:pt x="988483" y="3783012"/>
                    <a:pt x="674290" y="3497659"/>
                  </a:cubicBezTo>
                  <a:cubicBezTo>
                    <a:pt x="360230" y="3216671"/>
                    <a:pt x="203200" y="2811528"/>
                    <a:pt x="203200" y="2282229"/>
                  </a:cubicBezTo>
                  <a:cubicBezTo>
                    <a:pt x="203200" y="1658077"/>
                    <a:pt x="448270" y="1121767"/>
                    <a:pt x="938410" y="673298"/>
                  </a:cubicBezTo>
                  <a:cubicBezTo>
                    <a:pt x="1428551" y="224697"/>
                    <a:pt x="2118254" y="396"/>
                    <a:pt x="3007518" y="396"/>
                  </a:cubicBezTo>
                  <a:cubicBezTo>
                    <a:pt x="3851407" y="396"/>
                    <a:pt x="4539059" y="168539"/>
                    <a:pt x="5070475" y="504825"/>
                  </a:cubicBezTo>
                  <a:cubicBezTo>
                    <a:pt x="5602022" y="840978"/>
                    <a:pt x="5907087" y="1421672"/>
                    <a:pt x="5985668" y="2246907"/>
                  </a:cubicBezTo>
                  <a:lnTo>
                    <a:pt x="4214415" y="2246907"/>
                  </a:lnTo>
                  <a:cubicBezTo>
                    <a:pt x="4189544" y="2019233"/>
                    <a:pt x="4125581" y="1839185"/>
                    <a:pt x="4022526" y="1706761"/>
                  </a:cubicBezTo>
                  <a:cubicBezTo>
                    <a:pt x="3828719" y="1466651"/>
                    <a:pt x="3498783" y="1346596"/>
                    <a:pt x="3032720" y="1346596"/>
                  </a:cubicBezTo>
                  <a:cubicBezTo>
                    <a:pt x="2649074" y="1346596"/>
                    <a:pt x="2375759" y="1406525"/>
                    <a:pt x="2212776" y="1526381"/>
                  </a:cubicBezTo>
                  <a:cubicBezTo>
                    <a:pt x="2049925" y="1646237"/>
                    <a:pt x="1968500" y="1786797"/>
                    <a:pt x="1968500" y="1948061"/>
                  </a:cubicBezTo>
                  <a:cubicBezTo>
                    <a:pt x="1968500" y="2150599"/>
                    <a:pt x="2055283" y="2297377"/>
                    <a:pt x="2228850" y="2388393"/>
                  </a:cubicBezTo>
                  <a:cubicBezTo>
                    <a:pt x="2402548" y="2483511"/>
                    <a:pt x="3016448" y="2646759"/>
                    <a:pt x="4070548" y="2878137"/>
                  </a:cubicBezTo>
                  <a:cubicBezTo>
                    <a:pt x="4773149" y="3043634"/>
                    <a:pt x="5300067" y="3293797"/>
                    <a:pt x="5651301" y="3628628"/>
                  </a:cubicBezTo>
                  <a:cubicBezTo>
                    <a:pt x="5998567" y="3967691"/>
                    <a:pt x="6172200" y="4391488"/>
                    <a:pt x="6172200" y="4900017"/>
                  </a:cubicBezTo>
                  <a:cubicBezTo>
                    <a:pt x="6172200" y="5569677"/>
                    <a:pt x="5923028" y="6116439"/>
                    <a:pt x="5424685" y="6540301"/>
                  </a:cubicBezTo>
                  <a:cubicBezTo>
                    <a:pt x="4926343" y="6964030"/>
                    <a:pt x="4156141" y="7175896"/>
                    <a:pt x="3114079" y="7175896"/>
                  </a:cubicBezTo>
                  <a:cubicBezTo>
                    <a:pt x="2051248" y="7175896"/>
                    <a:pt x="1266494" y="6952058"/>
                    <a:pt x="759817" y="6504384"/>
                  </a:cubicBezTo>
                  <a:cubicBezTo>
                    <a:pt x="253272" y="6056577"/>
                    <a:pt x="0" y="5485937"/>
                    <a:pt x="0" y="4792464"/>
                  </a:cubicBezTo>
                  <a:close/>
                  <a:moveTo>
                    <a:pt x="3146821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Freeform 804"/>
            <p:cNvSpPr/>
            <p:nvPr/>
          </p:nvSpPr>
          <p:spPr>
            <a:xfrm>
              <a:off x="5326598" y="5696490"/>
              <a:ext cx="41781" cy="96066"/>
            </a:xfrm>
            <a:custGeom>
              <a:avLst/>
              <a:gdLst/>
              <a:ahLst/>
              <a:cxnLst/>
              <a:rect l="0" t="0" r="0" b="0"/>
              <a:pathLst>
                <a:path w="3784600" h="8701682">
                  <a:moveTo>
                    <a:pt x="0" y="3143250"/>
                  </a:moveTo>
                  <a:lnTo>
                    <a:pt x="0" y="1885950"/>
                  </a:lnTo>
                  <a:lnTo>
                    <a:pt x="939800" y="1885950"/>
                  </a:lnTo>
                  <a:lnTo>
                    <a:pt x="939800" y="0"/>
                  </a:lnTo>
                  <a:lnTo>
                    <a:pt x="2692400" y="0"/>
                  </a:lnTo>
                  <a:lnTo>
                    <a:pt x="2692400" y="1885950"/>
                  </a:lnTo>
                  <a:lnTo>
                    <a:pt x="3784600" y="1885950"/>
                  </a:lnTo>
                  <a:lnTo>
                    <a:pt x="3784600" y="3143250"/>
                  </a:lnTo>
                  <a:lnTo>
                    <a:pt x="2692400" y="3143250"/>
                  </a:lnTo>
                  <a:lnTo>
                    <a:pt x="2692400" y="6714332"/>
                  </a:lnTo>
                  <a:cubicBezTo>
                    <a:pt x="2692400" y="6991218"/>
                    <a:pt x="2727325" y="7163793"/>
                    <a:pt x="2797175" y="7232055"/>
                  </a:cubicBezTo>
                  <a:cubicBezTo>
                    <a:pt x="2867157" y="7300185"/>
                    <a:pt x="3081139" y="7334250"/>
                    <a:pt x="3439120" y="7334250"/>
                  </a:cubicBezTo>
                  <a:cubicBezTo>
                    <a:pt x="3492566" y="7334250"/>
                    <a:pt x="3549120" y="7334250"/>
                    <a:pt x="3608784" y="7334250"/>
                  </a:cubicBezTo>
                  <a:cubicBezTo>
                    <a:pt x="3668447" y="7334250"/>
                    <a:pt x="3727053" y="7332134"/>
                    <a:pt x="3784600" y="7327900"/>
                  </a:cubicBezTo>
                  <a:lnTo>
                    <a:pt x="3784600" y="8641754"/>
                  </a:lnTo>
                  <a:lnTo>
                    <a:pt x="2947789" y="8672710"/>
                  </a:lnTo>
                  <a:cubicBezTo>
                    <a:pt x="2113293" y="8701682"/>
                    <a:pt x="1543116" y="8557022"/>
                    <a:pt x="1237257" y="8238729"/>
                  </a:cubicBezTo>
                  <a:cubicBezTo>
                    <a:pt x="1038952" y="8036322"/>
                    <a:pt x="939800" y="7724379"/>
                    <a:pt x="939800" y="7302897"/>
                  </a:cubicBezTo>
                  <a:lnTo>
                    <a:pt x="939800" y="314325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Freeform 805"/>
            <p:cNvSpPr/>
            <p:nvPr/>
          </p:nvSpPr>
          <p:spPr>
            <a:xfrm>
              <a:off x="6799798" y="5732993"/>
              <a:ext cx="88451" cy="100879"/>
            </a:xfrm>
            <a:custGeom>
              <a:avLst/>
              <a:gdLst/>
              <a:ahLst/>
              <a:cxnLst/>
              <a:rect l="0" t="0" r="0" b="0"/>
              <a:pathLst>
                <a:path w="8011914" h="9137650">
                  <a:moveTo>
                    <a:pt x="6027539" y="0"/>
                  </a:moveTo>
                  <a:lnTo>
                    <a:pt x="8011914" y="0"/>
                  </a:lnTo>
                  <a:lnTo>
                    <a:pt x="4892675" y="9137650"/>
                  </a:lnTo>
                  <a:lnTo>
                    <a:pt x="3088085" y="9137650"/>
                  </a:lnTo>
                  <a:lnTo>
                    <a:pt x="0" y="0"/>
                  </a:lnTo>
                  <a:lnTo>
                    <a:pt x="2040136" y="0"/>
                  </a:lnTo>
                  <a:lnTo>
                    <a:pt x="4024511" y="693697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Freeform 806"/>
            <p:cNvSpPr/>
            <p:nvPr/>
          </p:nvSpPr>
          <p:spPr>
            <a:xfrm>
              <a:off x="6894725" y="5757023"/>
              <a:ext cx="76273" cy="79513"/>
            </a:xfrm>
            <a:custGeom>
              <a:avLst/>
              <a:gdLst/>
              <a:ahLst/>
              <a:cxnLst/>
              <a:rect l="0" t="0" r="0" b="0"/>
              <a:pathLst>
                <a:path w="6908800" h="7202289">
                  <a:moveTo>
                    <a:pt x="3451225" y="5715000"/>
                  </a:moveTo>
                  <a:cubicBezTo>
                    <a:pt x="3967162" y="5715000"/>
                    <a:pt x="4363375" y="5531380"/>
                    <a:pt x="4639865" y="5164138"/>
                  </a:cubicBezTo>
                  <a:cubicBezTo>
                    <a:pt x="4916355" y="4796896"/>
                    <a:pt x="5054600" y="4274873"/>
                    <a:pt x="5054600" y="3598069"/>
                  </a:cubicBezTo>
                  <a:cubicBezTo>
                    <a:pt x="5054600" y="2921397"/>
                    <a:pt x="4916355" y="2400433"/>
                    <a:pt x="4639865" y="2035175"/>
                  </a:cubicBezTo>
                  <a:cubicBezTo>
                    <a:pt x="4363375" y="1669918"/>
                    <a:pt x="3967162" y="1487289"/>
                    <a:pt x="3451225" y="1487289"/>
                  </a:cubicBezTo>
                  <a:cubicBezTo>
                    <a:pt x="2935287" y="1487289"/>
                    <a:pt x="2538015" y="1669918"/>
                    <a:pt x="2259409" y="2035175"/>
                  </a:cubicBezTo>
                  <a:cubicBezTo>
                    <a:pt x="1980935" y="2400433"/>
                    <a:pt x="1841698" y="2921397"/>
                    <a:pt x="1841698" y="3598069"/>
                  </a:cubicBezTo>
                  <a:cubicBezTo>
                    <a:pt x="1841698" y="4274873"/>
                    <a:pt x="1980935" y="4796896"/>
                    <a:pt x="2259409" y="5164138"/>
                  </a:cubicBezTo>
                  <a:cubicBezTo>
                    <a:pt x="2538015" y="5531380"/>
                    <a:pt x="2935287" y="5715000"/>
                    <a:pt x="3451225" y="5715000"/>
                  </a:cubicBezTo>
                  <a:close/>
                  <a:moveTo>
                    <a:pt x="6908800" y="3604022"/>
                  </a:moveTo>
                  <a:cubicBezTo>
                    <a:pt x="6908800" y="4594887"/>
                    <a:pt x="6623512" y="5442347"/>
                    <a:pt x="6052939" y="6146404"/>
                  </a:cubicBezTo>
                  <a:cubicBezTo>
                    <a:pt x="5482364" y="6850328"/>
                    <a:pt x="4616185" y="7202289"/>
                    <a:pt x="3454400" y="7202289"/>
                  </a:cubicBezTo>
                  <a:cubicBezTo>
                    <a:pt x="2292614" y="7202289"/>
                    <a:pt x="1426434" y="6850328"/>
                    <a:pt x="855860" y="6146404"/>
                  </a:cubicBezTo>
                  <a:cubicBezTo>
                    <a:pt x="285286" y="5442347"/>
                    <a:pt x="0" y="4594887"/>
                    <a:pt x="0" y="3604022"/>
                  </a:cubicBezTo>
                  <a:cubicBezTo>
                    <a:pt x="0" y="2629826"/>
                    <a:pt x="285286" y="1785607"/>
                    <a:pt x="855860" y="1071364"/>
                  </a:cubicBezTo>
                  <a:cubicBezTo>
                    <a:pt x="1426434" y="357122"/>
                    <a:pt x="2292614" y="0"/>
                    <a:pt x="3454400" y="0"/>
                  </a:cubicBezTo>
                  <a:cubicBezTo>
                    <a:pt x="4616185" y="0"/>
                    <a:pt x="5482364" y="357122"/>
                    <a:pt x="6052939" y="1071364"/>
                  </a:cubicBezTo>
                  <a:cubicBezTo>
                    <a:pt x="6623512" y="1785607"/>
                    <a:pt x="6908800" y="2629826"/>
                    <a:pt x="6908800" y="3604022"/>
                  </a:cubicBezTo>
                  <a:close/>
                  <a:moveTo>
                    <a:pt x="3456979" y="26393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Freeform 807"/>
            <p:cNvSpPr/>
            <p:nvPr/>
          </p:nvSpPr>
          <p:spPr>
            <a:xfrm>
              <a:off x="6985300" y="5732502"/>
              <a:ext cx="19769" cy="101370"/>
            </a:xfrm>
            <a:custGeom>
              <a:avLst/>
              <a:gdLst/>
              <a:ahLst/>
              <a:cxnLst/>
              <a:rect l="0" t="0" r="0" b="0"/>
              <a:pathLst>
                <a:path w="1790700" h="9182100">
                  <a:moveTo>
                    <a:pt x="1790700" y="1625600"/>
                  </a:moveTo>
                  <a:lnTo>
                    <a:pt x="0" y="1625600"/>
                  </a:lnTo>
                  <a:lnTo>
                    <a:pt x="0" y="0"/>
                  </a:lnTo>
                  <a:lnTo>
                    <a:pt x="1790700" y="0"/>
                  </a:lnTo>
                  <a:close/>
                  <a:moveTo>
                    <a:pt x="0" y="2425700"/>
                  </a:moveTo>
                  <a:lnTo>
                    <a:pt x="1790700" y="2425700"/>
                  </a:lnTo>
                  <a:lnTo>
                    <a:pt x="1790700" y="9182100"/>
                  </a:lnTo>
                  <a:lnTo>
                    <a:pt x="0" y="91821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Freeform 808"/>
            <p:cNvSpPr/>
            <p:nvPr/>
          </p:nvSpPr>
          <p:spPr>
            <a:xfrm>
              <a:off x="7018950" y="5757314"/>
              <a:ext cx="68734" cy="79221"/>
            </a:xfrm>
            <a:custGeom>
              <a:avLst/>
              <a:gdLst/>
              <a:ahLst/>
              <a:cxnLst/>
              <a:rect l="0" t="0" r="0" b="0"/>
              <a:pathLst>
                <a:path w="6225976" h="7175896">
                  <a:moveTo>
                    <a:pt x="4415234" y="2603500"/>
                  </a:moveTo>
                  <a:cubicBezTo>
                    <a:pt x="4382161" y="2351616"/>
                    <a:pt x="4297428" y="2124405"/>
                    <a:pt x="4161035" y="1921867"/>
                  </a:cubicBezTo>
                  <a:cubicBezTo>
                    <a:pt x="3962598" y="1649346"/>
                    <a:pt x="3654623" y="1513086"/>
                    <a:pt x="3237110" y="1513086"/>
                  </a:cubicBezTo>
                  <a:cubicBezTo>
                    <a:pt x="2641798" y="1513086"/>
                    <a:pt x="2234538" y="1808427"/>
                    <a:pt x="2015331" y="2399109"/>
                  </a:cubicBezTo>
                  <a:cubicBezTo>
                    <a:pt x="1899576" y="2712905"/>
                    <a:pt x="1841698" y="3129954"/>
                    <a:pt x="1841698" y="3650257"/>
                  </a:cubicBezTo>
                  <a:cubicBezTo>
                    <a:pt x="1841698" y="4145954"/>
                    <a:pt x="1899576" y="4544549"/>
                    <a:pt x="2015331" y="4846042"/>
                  </a:cubicBezTo>
                  <a:cubicBezTo>
                    <a:pt x="2226204" y="5407752"/>
                    <a:pt x="2623079" y="5688607"/>
                    <a:pt x="3205956" y="5688607"/>
                  </a:cubicBezTo>
                  <a:cubicBezTo>
                    <a:pt x="3619367" y="5688607"/>
                    <a:pt x="3912856" y="5577086"/>
                    <a:pt x="4086423" y="5354042"/>
                  </a:cubicBezTo>
                  <a:cubicBezTo>
                    <a:pt x="4260122" y="5130998"/>
                    <a:pt x="4365625" y="4841875"/>
                    <a:pt x="4402931" y="4486671"/>
                  </a:cubicBezTo>
                  <a:lnTo>
                    <a:pt x="6207323" y="4486671"/>
                  </a:lnTo>
                  <a:cubicBezTo>
                    <a:pt x="6166048" y="5024966"/>
                    <a:pt x="5971976" y="5534223"/>
                    <a:pt x="5625107" y="6014442"/>
                  </a:cubicBezTo>
                  <a:cubicBezTo>
                    <a:pt x="5071599" y="6788745"/>
                    <a:pt x="4251788" y="7175896"/>
                    <a:pt x="3165673" y="7175896"/>
                  </a:cubicBezTo>
                  <a:cubicBezTo>
                    <a:pt x="2079426" y="7175896"/>
                    <a:pt x="1280252" y="6853700"/>
                    <a:pt x="768151" y="6209307"/>
                  </a:cubicBezTo>
                  <a:cubicBezTo>
                    <a:pt x="256050" y="5564915"/>
                    <a:pt x="0" y="4728434"/>
                    <a:pt x="0" y="3699867"/>
                  </a:cubicBezTo>
                  <a:cubicBezTo>
                    <a:pt x="0" y="2539272"/>
                    <a:pt x="282905" y="1636778"/>
                    <a:pt x="848717" y="992386"/>
                  </a:cubicBezTo>
                  <a:cubicBezTo>
                    <a:pt x="1414528" y="347993"/>
                    <a:pt x="2195115" y="25796"/>
                    <a:pt x="3190478" y="25796"/>
                  </a:cubicBezTo>
                  <a:cubicBezTo>
                    <a:pt x="4037144" y="25796"/>
                    <a:pt x="4729956" y="215370"/>
                    <a:pt x="5268912" y="594518"/>
                  </a:cubicBezTo>
                  <a:cubicBezTo>
                    <a:pt x="5807868" y="973534"/>
                    <a:pt x="6126890" y="1643194"/>
                    <a:pt x="6225976" y="2603500"/>
                  </a:cubicBezTo>
                  <a:close/>
                  <a:moveTo>
                    <a:pt x="322044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Freeform 809"/>
            <p:cNvSpPr/>
            <p:nvPr/>
          </p:nvSpPr>
          <p:spPr>
            <a:xfrm>
              <a:off x="7095083" y="5757319"/>
              <a:ext cx="70805" cy="79077"/>
            </a:xfrm>
            <a:custGeom>
              <a:avLst/>
              <a:gdLst/>
              <a:ahLst/>
              <a:cxnLst/>
              <a:rect l="0" t="0" r="0" b="0"/>
              <a:pathLst>
                <a:path w="6413500" h="7162800">
                  <a:moveTo>
                    <a:pt x="3200598" y="1460500"/>
                  </a:moveTo>
                  <a:cubicBezTo>
                    <a:pt x="2791287" y="1460500"/>
                    <a:pt x="2473920" y="1588361"/>
                    <a:pt x="2248495" y="1844080"/>
                  </a:cubicBezTo>
                  <a:cubicBezTo>
                    <a:pt x="2023202" y="2099668"/>
                    <a:pt x="1881584" y="2445941"/>
                    <a:pt x="1823640" y="2882900"/>
                  </a:cubicBezTo>
                  <a:lnTo>
                    <a:pt x="4571404" y="2882900"/>
                  </a:lnTo>
                  <a:cubicBezTo>
                    <a:pt x="4542432" y="2416969"/>
                    <a:pt x="4400814" y="2063420"/>
                    <a:pt x="4146550" y="1822252"/>
                  </a:cubicBezTo>
                  <a:cubicBezTo>
                    <a:pt x="3892285" y="1581084"/>
                    <a:pt x="3576968" y="1460500"/>
                    <a:pt x="3200598" y="1460500"/>
                  </a:cubicBezTo>
                  <a:close/>
                  <a:moveTo>
                    <a:pt x="3197423" y="0"/>
                  </a:moveTo>
                  <a:cubicBezTo>
                    <a:pt x="3759266" y="0"/>
                    <a:pt x="4265281" y="105503"/>
                    <a:pt x="4715470" y="316508"/>
                  </a:cubicBezTo>
                  <a:cubicBezTo>
                    <a:pt x="5165791" y="527514"/>
                    <a:pt x="5537596" y="860425"/>
                    <a:pt x="5830887" y="1315244"/>
                  </a:cubicBezTo>
                  <a:cubicBezTo>
                    <a:pt x="6095338" y="1716485"/>
                    <a:pt x="6266788" y="2181755"/>
                    <a:pt x="6345237" y="2711054"/>
                  </a:cubicBezTo>
                  <a:cubicBezTo>
                    <a:pt x="6390745" y="3021410"/>
                    <a:pt x="6413500" y="3468159"/>
                    <a:pt x="6413500" y="4051300"/>
                  </a:cubicBezTo>
                  <a:lnTo>
                    <a:pt x="1780182" y="4051300"/>
                  </a:lnTo>
                  <a:cubicBezTo>
                    <a:pt x="1804921" y="4727708"/>
                    <a:pt x="2017844" y="5201973"/>
                    <a:pt x="2418953" y="5474097"/>
                  </a:cubicBezTo>
                  <a:cubicBezTo>
                    <a:pt x="2662898" y="5643166"/>
                    <a:pt x="2956520" y="5727700"/>
                    <a:pt x="3299817" y="5727700"/>
                  </a:cubicBezTo>
                  <a:cubicBezTo>
                    <a:pt x="3663619" y="5727700"/>
                    <a:pt x="3959291" y="5624645"/>
                    <a:pt x="4186832" y="5418535"/>
                  </a:cubicBezTo>
                  <a:cubicBezTo>
                    <a:pt x="4310789" y="5307145"/>
                    <a:pt x="4420327" y="5152496"/>
                    <a:pt x="4515445" y="4954588"/>
                  </a:cubicBezTo>
                  <a:lnTo>
                    <a:pt x="6320432" y="4954588"/>
                  </a:lnTo>
                  <a:cubicBezTo>
                    <a:pt x="6274924" y="5355696"/>
                    <a:pt x="6066035" y="5763022"/>
                    <a:pt x="5693767" y="6176566"/>
                  </a:cubicBezTo>
                  <a:cubicBezTo>
                    <a:pt x="5114858" y="6834056"/>
                    <a:pt x="4304439" y="7162800"/>
                    <a:pt x="3262510" y="7162800"/>
                  </a:cubicBezTo>
                  <a:cubicBezTo>
                    <a:pt x="2402350" y="7162800"/>
                    <a:pt x="1643525" y="6885848"/>
                    <a:pt x="986035" y="6331943"/>
                  </a:cubicBezTo>
                  <a:cubicBezTo>
                    <a:pt x="328678" y="5777905"/>
                    <a:pt x="0" y="4876536"/>
                    <a:pt x="0" y="3627835"/>
                  </a:cubicBezTo>
                  <a:cubicBezTo>
                    <a:pt x="0" y="2457980"/>
                    <a:pt x="296399" y="1560910"/>
                    <a:pt x="889198" y="936625"/>
                  </a:cubicBezTo>
                  <a:cubicBezTo>
                    <a:pt x="1481997" y="312209"/>
                    <a:pt x="2251405" y="0"/>
                    <a:pt x="3197423" y="0"/>
                  </a:cubicBezTo>
                  <a:close/>
                  <a:moveTo>
                    <a:pt x="332323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Freeform 810"/>
            <p:cNvSpPr/>
            <p:nvPr/>
          </p:nvSpPr>
          <p:spPr>
            <a:xfrm>
              <a:off x="7218960" y="5733203"/>
              <a:ext cx="84194" cy="100669"/>
            </a:xfrm>
            <a:custGeom>
              <a:avLst/>
              <a:gdLst/>
              <a:ahLst/>
              <a:cxnLst/>
              <a:rect l="0" t="0" r="0" b="0"/>
              <a:pathLst>
                <a:path w="7626350" h="9118600">
                  <a:moveTo>
                    <a:pt x="1866900" y="1574800"/>
                  </a:moveTo>
                  <a:lnTo>
                    <a:pt x="1866900" y="4025900"/>
                  </a:lnTo>
                  <a:lnTo>
                    <a:pt x="4027289" y="4025900"/>
                  </a:lnTo>
                  <a:cubicBezTo>
                    <a:pt x="4456575" y="4025900"/>
                    <a:pt x="4778507" y="3976423"/>
                    <a:pt x="4993084" y="3877469"/>
                  </a:cubicBezTo>
                  <a:cubicBezTo>
                    <a:pt x="5372761" y="3704035"/>
                    <a:pt x="5562600" y="3361532"/>
                    <a:pt x="5562600" y="2849960"/>
                  </a:cubicBezTo>
                  <a:cubicBezTo>
                    <a:pt x="5562600" y="2296980"/>
                    <a:pt x="5378979" y="1925572"/>
                    <a:pt x="5011737" y="1735733"/>
                  </a:cubicBezTo>
                  <a:cubicBezTo>
                    <a:pt x="4805494" y="1628445"/>
                    <a:pt x="4495998" y="1574800"/>
                    <a:pt x="4083248" y="1574800"/>
                  </a:cubicBezTo>
                  <a:close/>
                  <a:moveTo>
                    <a:pt x="4480718" y="0"/>
                  </a:moveTo>
                  <a:cubicBezTo>
                    <a:pt x="5121010" y="0"/>
                    <a:pt x="5613664" y="72430"/>
                    <a:pt x="5958681" y="217290"/>
                  </a:cubicBezTo>
                  <a:cubicBezTo>
                    <a:pt x="6303698" y="362016"/>
                    <a:pt x="6596062" y="574874"/>
                    <a:pt x="6835775" y="855861"/>
                  </a:cubicBezTo>
                  <a:cubicBezTo>
                    <a:pt x="7034079" y="1087504"/>
                    <a:pt x="7191044" y="1343885"/>
                    <a:pt x="7306667" y="1625005"/>
                  </a:cubicBezTo>
                  <a:cubicBezTo>
                    <a:pt x="7422422" y="1906125"/>
                    <a:pt x="7480300" y="2226535"/>
                    <a:pt x="7480300" y="2586236"/>
                  </a:cubicBezTo>
                  <a:cubicBezTo>
                    <a:pt x="7480300" y="3020286"/>
                    <a:pt x="7370629" y="3447190"/>
                    <a:pt x="7151290" y="3866952"/>
                  </a:cubicBezTo>
                  <a:cubicBezTo>
                    <a:pt x="6931951" y="4286581"/>
                    <a:pt x="6569934" y="4583179"/>
                    <a:pt x="6065242" y="4756746"/>
                  </a:cubicBezTo>
                  <a:cubicBezTo>
                    <a:pt x="6487252" y="4926211"/>
                    <a:pt x="6786165" y="5166916"/>
                    <a:pt x="6961981" y="5478860"/>
                  </a:cubicBezTo>
                  <a:cubicBezTo>
                    <a:pt x="7137796" y="5790671"/>
                    <a:pt x="7225704" y="6266591"/>
                    <a:pt x="7225704" y="6906618"/>
                  </a:cubicBezTo>
                  <a:lnTo>
                    <a:pt x="7225704" y="7520186"/>
                  </a:lnTo>
                  <a:cubicBezTo>
                    <a:pt x="7225704" y="7937302"/>
                    <a:pt x="7242373" y="8220208"/>
                    <a:pt x="7275710" y="8368904"/>
                  </a:cubicBezTo>
                  <a:cubicBezTo>
                    <a:pt x="7325849" y="8604250"/>
                    <a:pt x="7442729" y="8777751"/>
                    <a:pt x="7626350" y="8889405"/>
                  </a:cubicBezTo>
                  <a:lnTo>
                    <a:pt x="7626350" y="9118600"/>
                  </a:lnTo>
                  <a:lnTo>
                    <a:pt x="5519340" y="9118600"/>
                  </a:lnTo>
                  <a:cubicBezTo>
                    <a:pt x="5461529" y="8916194"/>
                    <a:pt x="5420254" y="8753012"/>
                    <a:pt x="5395515" y="8629055"/>
                  </a:cubicBezTo>
                  <a:cubicBezTo>
                    <a:pt x="5346038" y="8373071"/>
                    <a:pt x="5319183" y="8110803"/>
                    <a:pt x="5314950" y="7842250"/>
                  </a:cubicBezTo>
                  <a:lnTo>
                    <a:pt x="5302646" y="6993335"/>
                  </a:lnTo>
                  <a:cubicBezTo>
                    <a:pt x="5294312" y="6410987"/>
                    <a:pt x="5188016" y="6022711"/>
                    <a:pt x="4983757" y="5828507"/>
                  </a:cubicBezTo>
                  <a:cubicBezTo>
                    <a:pt x="4779499" y="5634303"/>
                    <a:pt x="4396779" y="5537200"/>
                    <a:pt x="3835598" y="5537200"/>
                  </a:cubicBezTo>
                  <a:lnTo>
                    <a:pt x="1866900" y="5537200"/>
                  </a:lnTo>
                  <a:lnTo>
                    <a:pt x="1866900" y="9118600"/>
                  </a:lnTo>
                  <a:lnTo>
                    <a:pt x="0" y="911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Freeform 811"/>
            <p:cNvSpPr/>
            <p:nvPr/>
          </p:nvSpPr>
          <p:spPr>
            <a:xfrm>
              <a:off x="7312563" y="5757319"/>
              <a:ext cx="70805" cy="79077"/>
            </a:xfrm>
            <a:custGeom>
              <a:avLst/>
              <a:gdLst/>
              <a:ahLst/>
              <a:cxnLst/>
              <a:rect l="0" t="0" r="0" b="0"/>
              <a:pathLst>
                <a:path w="6413500" h="7162800">
                  <a:moveTo>
                    <a:pt x="3200598" y="1460500"/>
                  </a:moveTo>
                  <a:cubicBezTo>
                    <a:pt x="2791287" y="1460500"/>
                    <a:pt x="2473920" y="1588361"/>
                    <a:pt x="2248495" y="1844080"/>
                  </a:cubicBezTo>
                  <a:cubicBezTo>
                    <a:pt x="2023202" y="2099668"/>
                    <a:pt x="1881584" y="2445941"/>
                    <a:pt x="1823640" y="2882900"/>
                  </a:cubicBezTo>
                  <a:lnTo>
                    <a:pt x="4571404" y="2882900"/>
                  </a:lnTo>
                  <a:cubicBezTo>
                    <a:pt x="4542432" y="2416969"/>
                    <a:pt x="4400814" y="2063420"/>
                    <a:pt x="4146550" y="1822252"/>
                  </a:cubicBezTo>
                  <a:cubicBezTo>
                    <a:pt x="3892285" y="1581084"/>
                    <a:pt x="3576968" y="1460500"/>
                    <a:pt x="3200598" y="1460500"/>
                  </a:cubicBezTo>
                  <a:close/>
                  <a:moveTo>
                    <a:pt x="3197423" y="0"/>
                  </a:moveTo>
                  <a:cubicBezTo>
                    <a:pt x="3759266" y="0"/>
                    <a:pt x="4265281" y="105503"/>
                    <a:pt x="4715470" y="316508"/>
                  </a:cubicBezTo>
                  <a:cubicBezTo>
                    <a:pt x="5165791" y="527514"/>
                    <a:pt x="5537596" y="860425"/>
                    <a:pt x="5830887" y="1315244"/>
                  </a:cubicBezTo>
                  <a:cubicBezTo>
                    <a:pt x="6095338" y="1716485"/>
                    <a:pt x="6266788" y="2181755"/>
                    <a:pt x="6345237" y="2711054"/>
                  </a:cubicBezTo>
                  <a:cubicBezTo>
                    <a:pt x="6390745" y="3021410"/>
                    <a:pt x="6413500" y="3468159"/>
                    <a:pt x="6413500" y="4051300"/>
                  </a:cubicBezTo>
                  <a:lnTo>
                    <a:pt x="1780182" y="4051300"/>
                  </a:lnTo>
                  <a:cubicBezTo>
                    <a:pt x="1804921" y="4727708"/>
                    <a:pt x="2017844" y="5201973"/>
                    <a:pt x="2418953" y="5474097"/>
                  </a:cubicBezTo>
                  <a:cubicBezTo>
                    <a:pt x="2662898" y="5643166"/>
                    <a:pt x="2956520" y="5727700"/>
                    <a:pt x="3299817" y="5727700"/>
                  </a:cubicBezTo>
                  <a:cubicBezTo>
                    <a:pt x="3663619" y="5727700"/>
                    <a:pt x="3959291" y="5624645"/>
                    <a:pt x="4186832" y="5418535"/>
                  </a:cubicBezTo>
                  <a:cubicBezTo>
                    <a:pt x="4310789" y="5307145"/>
                    <a:pt x="4420327" y="5152496"/>
                    <a:pt x="4515445" y="4954588"/>
                  </a:cubicBezTo>
                  <a:lnTo>
                    <a:pt x="6320432" y="4954588"/>
                  </a:lnTo>
                  <a:cubicBezTo>
                    <a:pt x="6274924" y="5355696"/>
                    <a:pt x="6066035" y="5763022"/>
                    <a:pt x="5693767" y="6176566"/>
                  </a:cubicBezTo>
                  <a:cubicBezTo>
                    <a:pt x="5114858" y="6834056"/>
                    <a:pt x="4304439" y="7162800"/>
                    <a:pt x="3262510" y="7162800"/>
                  </a:cubicBezTo>
                  <a:cubicBezTo>
                    <a:pt x="2402350" y="7162800"/>
                    <a:pt x="1643525" y="6885848"/>
                    <a:pt x="986035" y="6331943"/>
                  </a:cubicBezTo>
                  <a:cubicBezTo>
                    <a:pt x="328678" y="5777905"/>
                    <a:pt x="0" y="4876536"/>
                    <a:pt x="0" y="3627835"/>
                  </a:cubicBezTo>
                  <a:cubicBezTo>
                    <a:pt x="0" y="2457980"/>
                    <a:pt x="296399" y="1560910"/>
                    <a:pt x="889198" y="936625"/>
                  </a:cubicBezTo>
                  <a:cubicBezTo>
                    <a:pt x="1481997" y="312209"/>
                    <a:pt x="2251405" y="0"/>
                    <a:pt x="3197423" y="0"/>
                  </a:cubicBezTo>
                  <a:close/>
                  <a:moveTo>
                    <a:pt x="332323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Freeform 812"/>
            <p:cNvSpPr/>
            <p:nvPr/>
          </p:nvSpPr>
          <p:spPr>
            <a:xfrm>
              <a:off x="7392005" y="5757314"/>
              <a:ext cx="68734" cy="79221"/>
            </a:xfrm>
            <a:custGeom>
              <a:avLst/>
              <a:gdLst/>
              <a:ahLst/>
              <a:cxnLst/>
              <a:rect l="0" t="0" r="0" b="0"/>
              <a:pathLst>
                <a:path w="6225976" h="7175896">
                  <a:moveTo>
                    <a:pt x="4415234" y="2603500"/>
                  </a:moveTo>
                  <a:cubicBezTo>
                    <a:pt x="4382161" y="2351616"/>
                    <a:pt x="4297428" y="2124405"/>
                    <a:pt x="4161035" y="1921867"/>
                  </a:cubicBezTo>
                  <a:cubicBezTo>
                    <a:pt x="3962598" y="1649346"/>
                    <a:pt x="3654623" y="1513086"/>
                    <a:pt x="3237110" y="1513086"/>
                  </a:cubicBezTo>
                  <a:cubicBezTo>
                    <a:pt x="2641798" y="1513086"/>
                    <a:pt x="2234538" y="1808427"/>
                    <a:pt x="2015331" y="2399109"/>
                  </a:cubicBezTo>
                  <a:cubicBezTo>
                    <a:pt x="1899576" y="2712905"/>
                    <a:pt x="1841698" y="3129954"/>
                    <a:pt x="1841698" y="3650257"/>
                  </a:cubicBezTo>
                  <a:cubicBezTo>
                    <a:pt x="1841698" y="4145954"/>
                    <a:pt x="1899576" y="4544549"/>
                    <a:pt x="2015331" y="4846042"/>
                  </a:cubicBezTo>
                  <a:cubicBezTo>
                    <a:pt x="2226204" y="5407752"/>
                    <a:pt x="2623079" y="5688607"/>
                    <a:pt x="3205956" y="5688607"/>
                  </a:cubicBezTo>
                  <a:cubicBezTo>
                    <a:pt x="3619367" y="5688607"/>
                    <a:pt x="3912856" y="5577086"/>
                    <a:pt x="4086423" y="5354042"/>
                  </a:cubicBezTo>
                  <a:cubicBezTo>
                    <a:pt x="4260122" y="5130998"/>
                    <a:pt x="4365625" y="4841875"/>
                    <a:pt x="4402931" y="4486671"/>
                  </a:cubicBezTo>
                  <a:lnTo>
                    <a:pt x="6207323" y="4486671"/>
                  </a:lnTo>
                  <a:cubicBezTo>
                    <a:pt x="6166048" y="5024966"/>
                    <a:pt x="5971976" y="5534223"/>
                    <a:pt x="5625107" y="6014442"/>
                  </a:cubicBezTo>
                  <a:cubicBezTo>
                    <a:pt x="5071599" y="6788745"/>
                    <a:pt x="4251788" y="7175896"/>
                    <a:pt x="3165673" y="7175896"/>
                  </a:cubicBezTo>
                  <a:cubicBezTo>
                    <a:pt x="2079426" y="7175896"/>
                    <a:pt x="1280252" y="6853700"/>
                    <a:pt x="768151" y="6209307"/>
                  </a:cubicBezTo>
                  <a:cubicBezTo>
                    <a:pt x="256050" y="5564915"/>
                    <a:pt x="0" y="4728434"/>
                    <a:pt x="0" y="3699867"/>
                  </a:cubicBezTo>
                  <a:cubicBezTo>
                    <a:pt x="0" y="2539272"/>
                    <a:pt x="282905" y="1636778"/>
                    <a:pt x="848717" y="992386"/>
                  </a:cubicBezTo>
                  <a:cubicBezTo>
                    <a:pt x="1414528" y="347993"/>
                    <a:pt x="2195115" y="25796"/>
                    <a:pt x="3190478" y="25796"/>
                  </a:cubicBezTo>
                  <a:cubicBezTo>
                    <a:pt x="4037144" y="25796"/>
                    <a:pt x="4729956" y="215370"/>
                    <a:pt x="5268912" y="594518"/>
                  </a:cubicBezTo>
                  <a:cubicBezTo>
                    <a:pt x="5807868" y="973534"/>
                    <a:pt x="6126890" y="1643194"/>
                    <a:pt x="6225976" y="2603500"/>
                  </a:cubicBezTo>
                  <a:close/>
                  <a:moveTo>
                    <a:pt x="3220442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Freeform 813"/>
            <p:cNvSpPr/>
            <p:nvPr/>
          </p:nvSpPr>
          <p:spPr>
            <a:xfrm>
              <a:off x="7469344" y="5757023"/>
              <a:ext cx="76273" cy="79513"/>
            </a:xfrm>
            <a:custGeom>
              <a:avLst/>
              <a:gdLst/>
              <a:ahLst/>
              <a:cxnLst/>
              <a:rect l="0" t="0" r="0" b="0"/>
              <a:pathLst>
                <a:path w="6908800" h="7202289">
                  <a:moveTo>
                    <a:pt x="3451225" y="5715000"/>
                  </a:moveTo>
                  <a:cubicBezTo>
                    <a:pt x="3967162" y="5715000"/>
                    <a:pt x="4363375" y="5531380"/>
                    <a:pt x="4639865" y="5164138"/>
                  </a:cubicBezTo>
                  <a:cubicBezTo>
                    <a:pt x="4916355" y="4796896"/>
                    <a:pt x="5054600" y="4274873"/>
                    <a:pt x="5054600" y="3598069"/>
                  </a:cubicBezTo>
                  <a:cubicBezTo>
                    <a:pt x="5054600" y="2921397"/>
                    <a:pt x="4916355" y="2400433"/>
                    <a:pt x="4639865" y="2035175"/>
                  </a:cubicBezTo>
                  <a:cubicBezTo>
                    <a:pt x="4363375" y="1669918"/>
                    <a:pt x="3967162" y="1487289"/>
                    <a:pt x="3451225" y="1487289"/>
                  </a:cubicBezTo>
                  <a:cubicBezTo>
                    <a:pt x="2935287" y="1487289"/>
                    <a:pt x="2538015" y="1669918"/>
                    <a:pt x="2259409" y="2035175"/>
                  </a:cubicBezTo>
                  <a:cubicBezTo>
                    <a:pt x="1980935" y="2400433"/>
                    <a:pt x="1841698" y="2921397"/>
                    <a:pt x="1841698" y="3598069"/>
                  </a:cubicBezTo>
                  <a:cubicBezTo>
                    <a:pt x="1841698" y="4274873"/>
                    <a:pt x="1980935" y="4796896"/>
                    <a:pt x="2259409" y="5164138"/>
                  </a:cubicBezTo>
                  <a:cubicBezTo>
                    <a:pt x="2538015" y="5531380"/>
                    <a:pt x="2935287" y="5715000"/>
                    <a:pt x="3451225" y="5715000"/>
                  </a:cubicBezTo>
                  <a:close/>
                  <a:moveTo>
                    <a:pt x="6908800" y="3604022"/>
                  </a:moveTo>
                  <a:cubicBezTo>
                    <a:pt x="6908800" y="4594887"/>
                    <a:pt x="6623512" y="5442347"/>
                    <a:pt x="6052939" y="6146404"/>
                  </a:cubicBezTo>
                  <a:cubicBezTo>
                    <a:pt x="5482364" y="6850328"/>
                    <a:pt x="4616185" y="7202289"/>
                    <a:pt x="3454400" y="7202289"/>
                  </a:cubicBezTo>
                  <a:cubicBezTo>
                    <a:pt x="2292614" y="7202289"/>
                    <a:pt x="1426434" y="6850328"/>
                    <a:pt x="855860" y="6146404"/>
                  </a:cubicBezTo>
                  <a:cubicBezTo>
                    <a:pt x="285286" y="5442347"/>
                    <a:pt x="0" y="4594887"/>
                    <a:pt x="0" y="3604022"/>
                  </a:cubicBezTo>
                  <a:cubicBezTo>
                    <a:pt x="0" y="2629826"/>
                    <a:pt x="285286" y="1785607"/>
                    <a:pt x="855860" y="1071364"/>
                  </a:cubicBezTo>
                  <a:cubicBezTo>
                    <a:pt x="1426434" y="357122"/>
                    <a:pt x="2292614" y="0"/>
                    <a:pt x="3454400" y="0"/>
                  </a:cubicBezTo>
                  <a:cubicBezTo>
                    <a:pt x="4616185" y="0"/>
                    <a:pt x="5482364" y="357122"/>
                    <a:pt x="6052939" y="1071364"/>
                  </a:cubicBezTo>
                  <a:cubicBezTo>
                    <a:pt x="6623512" y="1785607"/>
                    <a:pt x="6908800" y="2629826"/>
                    <a:pt x="6908800" y="3604022"/>
                  </a:cubicBezTo>
                  <a:close/>
                  <a:moveTo>
                    <a:pt x="3456979" y="26393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Freeform 814"/>
            <p:cNvSpPr/>
            <p:nvPr/>
          </p:nvSpPr>
          <p:spPr>
            <a:xfrm>
              <a:off x="7555094" y="5757314"/>
              <a:ext cx="72066" cy="107123"/>
            </a:xfrm>
            <a:custGeom>
              <a:avLst/>
              <a:gdLst/>
              <a:ahLst/>
              <a:cxnLst/>
              <a:rect l="0" t="0" r="0" b="0"/>
              <a:pathLst>
                <a:path w="6527800" h="9703196">
                  <a:moveTo>
                    <a:pt x="3320851" y="5485407"/>
                  </a:moveTo>
                  <a:cubicBezTo>
                    <a:pt x="3735321" y="5485407"/>
                    <a:pt x="4085563" y="5329965"/>
                    <a:pt x="4371578" y="5019079"/>
                  </a:cubicBezTo>
                  <a:cubicBezTo>
                    <a:pt x="4657592" y="4708194"/>
                    <a:pt x="4800600" y="4212960"/>
                    <a:pt x="4800600" y="3533378"/>
                  </a:cubicBezTo>
                  <a:cubicBezTo>
                    <a:pt x="4800600" y="2895071"/>
                    <a:pt x="4664868" y="2409163"/>
                    <a:pt x="4393406" y="2075656"/>
                  </a:cubicBezTo>
                  <a:cubicBezTo>
                    <a:pt x="4121943" y="1742016"/>
                    <a:pt x="3758274" y="1575196"/>
                    <a:pt x="3302396" y="1575196"/>
                  </a:cubicBezTo>
                  <a:cubicBezTo>
                    <a:pt x="2680626" y="1575196"/>
                    <a:pt x="2251604" y="1865511"/>
                    <a:pt x="2015331" y="2446139"/>
                  </a:cubicBezTo>
                  <a:cubicBezTo>
                    <a:pt x="1890977" y="2755172"/>
                    <a:pt x="1828800" y="3136172"/>
                    <a:pt x="1828800" y="3589139"/>
                  </a:cubicBezTo>
                  <a:cubicBezTo>
                    <a:pt x="1828800" y="3980325"/>
                    <a:pt x="1895144" y="4328318"/>
                    <a:pt x="2027832" y="4633118"/>
                  </a:cubicBezTo>
                  <a:cubicBezTo>
                    <a:pt x="2268206" y="5201311"/>
                    <a:pt x="2699212" y="5485407"/>
                    <a:pt x="3320851" y="5485407"/>
                  </a:cubicBezTo>
                  <a:close/>
                  <a:moveTo>
                    <a:pt x="2881510" y="25796"/>
                  </a:moveTo>
                  <a:cubicBezTo>
                    <a:pt x="3220971" y="25796"/>
                    <a:pt x="3516974" y="77655"/>
                    <a:pt x="3769518" y="181371"/>
                  </a:cubicBezTo>
                  <a:cubicBezTo>
                    <a:pt x="4200128" y="359833"/>
                    <a:pt x="4547922" y="687519"/>
                    <a:pt x="4812903" y="1164431"/>
                  </a:cubicBezTo>
                  <a:lnTo>
                    <a:pt x="4812903" y="187523"/>
                  </a:lnTo>
                  <a:lnTo>
                    <a:pt x="6527800" y="187523"/>
                  </a:lnTo>
                  <a:lnTo>
                    <a:pt x="6527800" y="6593284"/>
                  </a:lnTo>
                  <a:cubicBezTo>
                    <a:pt x="6527800" y="7464821"/>
                    <a:pt x="6380956" y="8121516"/>
                    <a:pt x="6087268" y="8563371"/>
                  </a:cubicBezTo>
                  <a:cubicBezTo>
                    <a:pt x="5582443" y="9323254"/>
                    <a:pt x="4614399" y="9703196"/>
                    <a:pt x="3183135" y="9703196"/>
                  </a:cubicBezTo>
                  <a:cubicBezTo>
                    <a:pt x="2318610" y="9703196"/>
                    <a:pt x="1613296" y="9534127"/>
                    <a:pt x="1067196" y="9195989"/>
                  </a:cubicBezTo>
                  <a:cubicBezTo>
                    <a:pt x="521096" y="8857984"/>
                    <a:pt x="219075" y="8352828"/>
                    <a:pt x="161131" y="7680522"/>
                  </a:cubicBezTo>
                  <a:lnTo>
                    <a:pt x="2083792" y="7680522"/>
                  </a:lnTo>
                  <a:cubicBezTo>
                    <a:pt x="2133533" y="7887559"/>
                    <a:pt x="2214297" y="8036585"/>
                    <a:pt x="2326084" y="8127602"/>
                  </a:cubicBezTo>
                  <a:cubicBezTo>
                    <a:pt x="2516848" y="8288998"/>
                    <a:pt x="2838119" y="8369696"/>
                    <a:pt x="3289895" y="8369696"/>
                  </a:cubicBezTo>
                  <a:cubicBezTo>
                    <a:pt x="3928202" y="8369696"/>
                    <a:pt x="4355107" y="8156309"/>
                    <a:pt x="4570610" y="7729536"/>
                  </a:cubicBezTo>
                  <a:cubicBezTo>
                    <a:pt x="4711501" y="7456089"/>
                    <a:pt x="4781946" y="6996177"/>
                    <a:pt x="4781946" y="6349801"/>
                  </a:cubicBezTo>
                  <a:lnTo>
                    <a:pt x="4781946" y="5914826"/>
                  </a:lnTo>
                  <a:cubicBezTo>
                    <a:pt x="4612216" y="6205206"/>
                    <a:pt x="4430050" y="6423025"/>
                    <a:pt x="4235450" y="6568281"/>
                  </a:cubicBezTo>
                  <a:cubicBezTo>
                    <a:pt x="3883554" y="6837891"/>
                    <a:pt x="3426089" y="6972696"/>
                    <a:pt x="2863056" y="6972696"/>
                  </a:cubicBezTo>
                  <a:cubicBezTo>
                    <a:pt x="1993503" y="6972696"/>
                    <a:pt x="1298905" y="6668029"/>
                    <a:pt x="779264" y="6058693"/>
                  </a:cubicBezTo>
                  <a:cubicBezTo>
                    <a:pt x="259754" y="5449226"/>
                    <a:pt x="0" y="4623990"/>
                    <a:pt x="0" y="3582987"/>
                  </a:cubicBezTo>
                  <a:cubicBezTo>
                    <a:pt x="0" y="2579026"/>
                    <a:pt x="250428" y="1735203"/>
                    <a:pt x="751284" y="1051520"/>
                  </a:cubicBezTo>
                  <a:cubicBezTo>
                    <a:pt x="1252272" y="367704"/>
                    <a:pt x="1962348" y="25796"/>
                    <a:pt x="2881510" y="25796"/>
                  </a:cubicBezTo>
                  <a:close/>
                  <a:moveTo>
                    <a:pt x="3444478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Freeform 815"/>
            <p:cNvSpPr/>
            <p:nvPr/>
          </p:nvSpPr>
          <p:spPr>
            <a:xfrm>
              <a:off x="7645613" y="5757314"/>
              <a:ext cx="67580" cy="76557"/>
            </a:xfrm>
            <a:custGeom>
              <a:avLst/>
              <a:gdLst/>
              <a:ahLst/>
              <a:cxnLst/>
              <a:rect l="0" t="0" r="0" b="0"/>
              <a:pathLst>
                <a:path w="6121400" h="6934596">
                  <a:moveTo>
                    <a:pt x="3738364" y="13096"/>
                  </a:moveTo>
                  <a:cubicBezTo>
                    <a:pt x="4437657" y="13096"/>
                    <a:pt x="5009620" y="196056"/>
                    <a:pt x="5454253" y="561975"/>
                  </a:cubicBezTo>
                  <a:cubicBezTo>
                    <a:pt x="5899017" y="927893"/>
                    <a:pt x="6121400" y="1534649"/>
                    <a:pt x="6121400" y="2382242"/>
                  </a:cubicBezTo>
                  <a:lnTo>
                    <a:pt x="6121400" y="6934596"/>
                  </a:lnTo>
                  <a:lnTo>
                    <a:pt x="4305300" y="6934596"/>
                  </a:lnTo>
                  <a:lnTo>
                    <a:pt x="4305300" y="2825154"/>
                  </a:lnTo>
                  <a:cubicBezTo>
                    <a:pt x="4305300" y="2469819"/>
                    <a:pt x="4257873" y="2197100"/>
                    <a:pt x="4163020" y="2006996"/>
                  </a:cubicBezTo>
                  <a:cubicBezTo>
                    <a:pt x="3989453" y="1659863"/>
                    <a:pt x="3658989" y="1486296"/>
                    <a:pt x="3171626" y="1486296"/>
                  </a:cubicBezTo>
                  <a:cubicBezTo>
                    <a:pt x="2572742" y="1486296"/>
                    <a:pt x="2161778" y="1740495"/>
                    <a:pt x="1938734" y="2248892"/>
                  </a:cubicBezTo>
                  <a:cubicBezTo>
                    <a:pt x="1823111" y="2517311"/>
                    <a:pt x="1765300" y="2860278"/>
                    <a:pt x="1765300" y="3277790"/>
                  </a:cubicBezTo>
                  <a:lnTo>
                    <a:pt x="1765300" y="6934596"/>
                  </a:lnTo>
                  <a:lnTo>
                    <a:pt x="0" y="6934596"/>
                  </a:lnTo>
                  <a:lnTo>
                    <a:pt x="0" y="190896"/>
                  </a:lnTo>
                  <a:lnTo>
                    <a:pt x="1709340" y="190896"/>
                  </a:lnTo>
                  <a:lnTo>
                    <a:pt x="1709340" y="1176337"/>
                  </a:lnTo>
                  <a:cubicBezTo>
                    <a:pt x="1936750" y="828013"/>
                    <a:pt x="2151856" y="577122"/>
                    <a:pt x="2354659" y="423664"/>
                  </a:cubicBezTo>
                  <a:cubicBezTo>
                    <a:pt x="2718725" y="149952"/>
                    <a:pt x="3179960" y="13096"/>
                    <a:pt x="3738364" y="13096"/>
                  </a:cubicBezTo>
                  <a:close/>
                  <a:moveTo>
                    <a:pt x="3080940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Freeform 816"/>
            <p:cNvSpPr/>
            <p:nvPr/>
          </p:nvSpPr>
          <p:spPr>
            <a:xfrm>
              <a:off x="7731504" y="5732502"/>
              <a:ext cx="19769" cy="101370"/>
            </a:xfrm>
            <a:custGeom>
              <a:avLst/>
              <a:gdLst/>
              <a:ahLst/>
              <a:cxnLst/>
              <a:rect l="0" t="0" r="0" b="0"/>
              <a:pathLst>
                <a:path w="1790700" h="9182100">
                  <a:moveTo>
                    <a:pt x="1790700" y="1625600"/>
                  </a:moveTo>
                  <a:lnTo>
                    <a:pt x="0" y="1625600"/>
                  </a:lnTo>
                  <a:lnTo>
                    <a:pt x="0" y="0"/>
                  </a:lnTo>
                  <a:lnTo>
                    <a:pt x="1790700" y="0"/>
                  </a:lnTo>
                  <a:close/>
                  <a:moveTo>
                    <a:pt x="0" y="2425700"/>
                  </a:moveTo>
                  <a:lnTo>
                    <a:pt x="1790700" y="2425700"/>
                  </a:lnTo>
                  <a:lnTo>
                    <a:pt x="1790700" y="9182100"/>
                  </a:lnTo>
                  <a:lnTo>
                    <a:pt x="0" y="91821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Freeform 817"/>
            <p:cNvSpPr/>
            <p:nvPr/>
          </p:nvSpPr>
          <p:spPr>
            <a:xfrm>
              <a:off x="7761593" y="5739162"/>
              <a:ext cx="41781" cy="96066"/>
            </a:xfrm>
            <a:custGeom>
              <a:avLst/>
              <a:gdLst/>
              <a:ahLst/>
              <a:cxnLst/>
              <a:rect l="0" t="0" r="0" b="0"/>
              <a:pathLst>
                <a:path w="3784600" h="8701682">
                  <a:moveTo>
                    <a:pt x="0" y="3143250"/>
                  </a:moveTo>
                  <a:lnTo>
                    <a:pt x="0" y="1885950"/>
                  </a:lnTo>
                  <a:lnTo>
                    <a:pt x="939800" y="1885950"/>
                  </a:lnTo>
                  <a:lnTo>
                    <a:pt x="939800" y="0"/>
                  </a:lnTo>
                  <a:lnTo>
                    <a:pt x="2692400" y="0"/>
                  </a:lnTo>
                  <a:lnTo>
                    <a:pt x="2692400" y="1885950"/>
                  </a:lnTo>
                  <a:lnTo>
                    <a:pt x="3784600" y="1885950"/>
                  </a:lnTo>
                  <a:lnTo>
                    <a:pt x="3784600" y="3143250"/>
                  </a:lnTo>
                  <a:lnTo>
                    <a:pt x="2692400" y="3143250"/>
                  </a:lnTo>
                  <a:lnTo>
                    <a:pt x="2692400" y="6714332"/>
                  </a:lnTo>
                  <a:cubicBezTo>
                    <a:pt x="2692400" y="6991218"/>
                    <a:pt x="2727325" y="7163793"/>
                    <a:pt x="2797175" y="7232055"/>
                  </a:cubicBezTo>
                  <a:cubicBezTo>
                    <a:pt x="2867157" y="7300185"/>
                    <a:pt x="3081139" y="7334250"/>
                    <a:pt x="3439120" y="7334250"/>
                  </a:cubicBezTo>
                  <a:cubicBezTo>
                    <a:pt x="3492566" y="7334250"/>
                    <a:pt x="3549120" y="7334250"/>
                    <a:pt x="3608784" y="7334250"/>
                  </a:cubicBezTo>
                  <a:cubicBezTo>
                    <a:pt x="3668447" y="7334250"/>
                    <a:pt x="3727053" y="7332134"/>
                    <a:pt x="3784600" y="7327900"/>
                  </a:cubicBezTo>
                  <a:lnTo>
                    <a:pt x="3784600" y="8641754"/>
                  </a:lnTo>
                  <a:lnTo>
                    <a:pt x="2947789" y="8672710"/>
                  </a:lnTo>
                  <a:cubicBezTo>
                    <a:pt x="2113293" y="8701682"/>
                    <a:pt x="1543116" y="8557022"/>
                    <a:pt x="1237257" y="8238729"/>
                  </a:cubicBezTo>
                  <a:cubicBezTo>
                    <a:pt x="1038952" y="8036322"/>
                    <a:pt x="939800" y="7724379"/>
                    <a:pt x="939800" y="7302897"/>
                  </a:cubicBezTo>
                  <a:lnTo>
                    <a:pt x="939800" y="314325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Freeform 818"/>
            <p:cNvSpPr/>
            <p:nvPr/>
          </p:nvSpPr>
          <p:spPr>
            <a:xfrm>
              <a:off x="7815657" y="5732502"/>
              <a:ext cx="19769" cy="101370"/>
            </a:xfrm>
            <a:custGeom>
              <a:avLst/>
              <a:gdLst/>
              <a:ahLst/>
              <a:cxnLst/>
              <a:rect l="0" t="0" r="0" b="0"/>
              <a:pathLst>
                <a:path w="1790700" h="9182100">
                  <a:moveTo>
                    <a:pt x="1790700" y="1625600"/>
                  </a:moveTo>
                  <a:lnTo>
                    <a:pt x="0" y="1625600"/>
                  </a:lnTo>
                  <a:lnTo>
                    <a:pt x="0" y="0"/>
                  </a:lnTo>
                  <a:lnTo>
                    <a:pt x="1790700" y="0"/>
                  </a:lnTo>
                  <a:close/>
                  <a:moveTo>
                    <a:pt x="0" y="2425700"/>
                  </a:moveTo>
                  <a:lnTo>
                    <a:pt x="1790700" y="2425700"/>
                  </a:lnTo>
                  <a:lnTo>
                    <a:pt x="1790700" y="9182100"/>
                  </a:lnTo>
                  <a:lnTo>
                    <a:pt x="0" y="91821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Freeform 819"/>
            <p:cNvSpPr/>
            <p:nvPr/>
          </p:nvSpPr>
          <p:spPr>
            <a:xfrm>
              <a:off x="7848831" y="5757023"/>
              <a:ext cx="76273" cy="79513"/>
            </a:xfrm>
            <a:custGeom>
              <a:avLst/>
              <a:gdLst/>
              <a:ahLst/>
              <a:cxnLst/>
              <a:rect l="0" t="0" r="0" b="0"/>
              <a:pathLst>
                <a:path w="6908800" h="7202289">
                  <a:moveTo>
                    <a:pt x="3451225" y="5715000"/>
                  </a:moveTo>
                  <a:cubicBezTo>
                    <a:pt x="3967162" y="5715000"/>
                    <a:pt x="4363375" y="5531380"/>
                    <a:pt x="4639865" y="5164138"/>
                  </a:cubicBezTo>
                  <a:cubicBezTo>
                    <a:pt x="4916355" y="4796896"/>
                    <a:pt x="5054600" y="4274873"/>
                    <a:pt x="5054600" y="3598069"/>
                  </a:cubicBezTo>
                  <a:cubicBezTo>
                    <a:pt x="5054600" y="2921397"/>
                    <a:pt x="4916355" y="2400433"/>
                    <a:pt x="4639865" y="2035175"/>
                  </a:cubicBezTo>
                  <a:cubicBezTo>
                    <a:pt x="4363375" y="1669918"/>
                    <a:pt x="3967162" y="1487289"/>
                    <a:pt x="3451225" y="1487289"/>
                  </a:cubicBezTo>
                  <a:cubicBezTo>
                    <a:pt x="2935287" y="1487289"/>
                    <a:pt x="2538015" y="1669918"/>
                    <a:pt x="2259409" y="2035175"/>
                  </a:cubicBezTo>
                  <a:cubicBezTo>
                    <a:pt x="1980935" y="2400433"/>
                    <a:pt x="1841698" y="2921397"/>
                    <a:pt x="1841698" y="3598069"/>
                  </a:cubicBezTo>
                  <a:cubicBezTo>
                    <a:pt x="1841698" y="4274873"/>
                    <a:pt x="1980935" y="4796896"/>
                    <a:pt x="2259409" y="5164138"/>
                  </a:cubicBezTo>
                  <a:cubicBezTo>
                    <a:pt x="2538015" y="5531380"/>
                    <a:pt x="2935287" y="5715000"/>
                    <a:pt x="3451225" y="5715000"/>
                  </a:cubicBezTo>
                  <a:close/>
                  <a:moveTo>
                    <a:pt x="6908800" y="3604022"/>
                  </a:moveTo>
                  <a:cubicBezTo>
                    <a:pt x="6908800" y="4594887"/>
                    <a:pt x="6623512" y="5442347"/>
                    <a:pt x="6052939" y="6146404"/>
                  </a:cubicBezTo>
                  <a:cubicBezTo>
                    <a:pt x="5482364" y="6850328"/>
                    <a:pt x="4616185" y="7202289"/>
                    <a:pt x="3454400" y="7202289"/>
                  </a:cubicBezTo>
                  <a:cubicBezTo>
                    <a:pt x="2292614" y="7202289"/>
                    <a:pt x="1426434" y="6850328"/>
                    <a:pt x="855860" y="6146404"/>
                  </a:cubicBezTo>
                  <a:cubicBezTo>
                    <a:pt x="285286" y="5442347"/>
                    <a:pt x="0" y="4594887"/>
                    <a:pt x="0" y="3604022"/>
                  </a:cubicBezTo>
                  <a:cubicBezTo>
                    <a:pt x="0" y="2629826"/>
                    <a:pt x="285286" y="1785607"/>
                    <a:pt x="855860" y="1071364"/>
                  </a:cubicBezTo>
                  <a:cubicBezTo>
                    <a:pt x="1426434" y="357122"/>
                    <a:pt x="2292614" y="0"/>
                    <a:pt x="3454400" y="0"/>
                  </a:cubicBezTo>
                  <a:cubicBezTo>
                    <a:pt x="4616185" y="0"/>
                    <a:pt x="5482364" y="357122"/>
                    <a:pt x="6052939" y="1071364"/>
                  </a:cubicBezTo>
                  <a:cubicBezTo>
                    <a:pt x="6623512" y="1785607"/>
                    <a:pt x="6908800" y="2629826"/>
                    <a:pt x="6908800" y="3604022"/>
                  </a:cubicBezTo>
                  <a:close/>
                  <a:moveTo>
                    <a:pt x="3456979" y="26393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Freeform 820"/>
            <p:cNvSpPr/>
            <p:nvPr/>
          </p:nvSpPr>
          <p:spPr>
            <a:xfrm>
              <a:off x="7939348" y="5757314"/>
              <a:ext cx="67580" cy="76557"/>
            </a:xfrm>
            <a:custGeom>
              <a:avLst/>
              <a:gdLst/>
              <a:ahLst/>
              <a:cxnLst/>
              <a:rect l="0" t="0" r="0" b="0"/>
              <a:pathLst>
                <a:path w="6121400" h="6934596">
                  <a:moveTo>
                    <a:pt x="3738364" y="13096"/>
                  </a:moveTo>
                  <a:cubicBezTo>
                    <a:pt x="4437657" y="13096"/>
                    <a:pt x="5009620" y="196056"/>
                    <a:pt x="5454253" y="561975"/>
                  </a:cubicBezTo>
                  <a:cubicBezTo>
                    <a:pt x="5899017" y="927893"/>
                    <a:pt x="6121400" y="1534649"/>
                    <a:pt x="6121400" y="2382242"/>
                  </a:cubicBezTo>
                  <a:lnTo>
                    <a:pt x="6121400" y="6934596"/>
                  </a:lnTo>
                  <a:lnTo>
                    <a:pt x="4305300" y="6934596"/>
                  </a:lnTo>
                  <a:lnTo>
                    <a:pt x="4305300" y="2825154"/>
                  </a:lnTo>
                  <a:cubicBezTo>
                    <a:pt x="4305300" y="2469819"/>
                    <a:pt x="4257873" y="2197100"/>
                    <a:pt x="4163020" y="2006996"/>
                  </a:cubicBezTo>
                  <a:cubicBezTo>
                    <a:pt x="3989453" y="1659863"/>
                    <a:pt x="3658989" y="1486296"/>
                    <a:pt x="3171626" y="1486296"/>
                  </a:cubicBezTo>
                  <a:cubicBezTo>
                    <a:pt x="2572742" y="1486296"/>
                    <a:pt x="2161778" y="1740495"/>
                    <a:pt x="1938734" y="2248892"/>
                  </a:cubicBezTo>
                  <a:cubicBezTo>
                    <a:pt x="1823111" y="2517311"/>
                    <a:pt x="1765300" y="2860278"/>
                    <a:pt x="1765300" y="3277790"/>
                  </a:cubicBezTo>
                  <a:lnTo>
                    <a:pt x="1765300" y="6934596"/>
                  </a:lnTo>
                  <a:lnTo>
                    <a:pt x="0" y="6934596"/>
                  </a:lnTo>
                  <a:lnTo>
                    <a:pt x="0" y="190896"/>
                  </a:lnTo>
                  <a:lnTo>
                    <a:pt x="1709340" y="190896"/>
                  </a:lnTo>
                  <a:lnTo>
                    <a:pt x="1709340" y="1176337"/>
                  </a:lnTo>
                  <a:cubicBezTo>
                    <a:pt x="1936750" y="828013"/>
                    <a:pt x="2151856" y="577122"/>
                    <a:pt x="2354659" y="423664"/>
                  </a:cubicBezTo>
                  <a:cubicBezTo>
                    <a:pt x="2718725" y="149952"/>
                    <a:pt x="3179960" y="13096"/>
                    <a:pt x="3738364" y="13096"/>
                  </a:cubicBezTo>
                  <a:close/>
                  <a:moveTo>
                    <a:pt x="3080940" y="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Freeform 821"/>
            <p:cNvSpPr/>
            <p:nvPr/>
          </p:nvSpPr>
          <p:spPr>
            <a:xfrm>
              <a:off x="9640830" y="5733203"/>
              <a:ext cx="84194" cy="100669"/>
            </a:xfrm>
            <a:custGeom>
              <a:avLst/>
              <a:gdLst/>
              <a:ahLst/>
              <a:cxnLst/>
              <a:rect l="0" t="0" r="0" b="0"/>
              <a:pathLst>
                <a:path w="7626350" h="9118600">
                  <a:moveTo>
                    <a:pt x="1866900" y="1574800"/>
                  </a:moveTo>
                  <a:lnTo>
                    <a:pt x="1866900" y="4025900"/>
                  </a:lnTo>
                  <a:lnTo>
                    <a:pt x="4027289" y="4025900"/>
                  </a:lnTo>
                  <a:cubicBezTo>
                    <a:pt x="4456575" y="4025900"/>
                    <a:pt x="4778507" y="3976423"/>
                    <a:pt x="4993084" y="3877469"/>
                  </a:cubicBezTo>
                  <a:cubicBezTo>
                    <a:pt x="5372761" y="3704035"/>
                    <a:pt x="5562600" y="3361532"/>
                    <a:pt x="5562600" y="2849960"/>
                  </a:cubicBezTo>
                  <a:cubicBezTo>
                    <a:pt x="5562600" y="2296980"/>
                    <a:pt x="5378979" y="1925572"/>
                    <a:pt x="5011737" y="1735733"/>
                  </a:cubicBezTo>
                  <a:cubicBezTo>
                    <a:pt x="4805494" y="1628445"/>
                    <a:pt x="4495998" y="1574800"/>
                    <a:pt x="4083248" y="1574800"/>
                  </a:cubicBezTo>
                  <a:close/>
                  <a:moveTo>
                    <a:pt x="4480718" y="0"/>
                  </a:moveTo>
                  <a:cubicBezTo>
                    <a:pt x="5121010" y="0"/>
                    <a:pt x="5613664" y="72430"/>
                    <a:pt x="5958681" y="217290"/>
                  </a:cubicBezTo>
                  <a:cubicBezTo>
                    <a:pt x="6303698" y="362016"/>
                    <a:pt x="6596062" y="574874"/>
                    <a:pt x="6835775" y="855861"/>
                  </a:cubicBezTo>
                  <a:cubicBezTo>
                    <a:pt x="7034079" y="1087504"/>
                    <a:pt x="7191044" y="1343885"/>
                    <a:pt x="7306667" y="1625005"/>
                  </a:cubicBezTo>
                  <a:cubicBezTo>
                    <a:pt x="7422422" y="1906125"/>
                    <a:pt x="7480300" y="2226535"/>
                    <a:pt x="7480300" y="2586236"/>
                  </a:cubicBezTo>
                  <a:cubicBezTo>
                    <a:pt x="7480300" y="3020286"/>
                    <a:pt x="7370629" y="3447190"/>
                    <a:pt x="7151290" y="3866952"/>
                  </a:cubicBezTo>
                  <a:cubicBezTo>
                    <a:pt x="6931951" y="4286581"/>
                    <a:pt x="6569934" y="4583179"/>
                    <a:pt x="6065242" y="4756746"/>
                  </a:cubicBezTo>
                  <a:cubicBezTo>
                    <a:pt x="6487252" y="4926211"/>
                    <a:pt x="6786165" y="5166916"/>
                    <a:pt x="6961981" y="5478860"/>
                  </a:cubicBezTo>
                  <a:cubicBezTo>
                    <a:pt x="7137796" y="5790671"/>
                    <a:pt x="7225704" y="6266591"/>
                    <a:pt x="7225704" y="6906618"/>
                  </a:cubicBezTo>
                  <a:lnTo>
                    <a:pt x="7225704" y="7520186"/>
                  </a:lnTo>
                  <a:cubicBezTo>
                    <a:pt x="7225704" y="7937302"/>
                    <a:pt x="7242373" y="8220208"/>
                    <a:pt x="7275710" y="8368904"/>
                  </a:cubicBezTo>
                  <a:cubicBezTo>
                    <a:pt x="7325849" y="8604250"/>
                    <a:pt x="7442729" y="8777751"/>
                    <a:pt x="7626350" y="8889405"/>
                  </a:cubicBezTo>
                  <a:lnTo>
                    <a:pt x="7626350" y="9118600"/>
                  </a:lnTo>
                  <a:lnTo>
                    <a:pt x="5519340" y="9118600"/>
                  </a:lnTo>
                  <a:cubicBezTo>
                    <a:pt x="5461529" y="8916194"/>
                    <a:pt x="5420254" y="8753012"/>
                    <a:pt x="5395515" y="8629055"/>
                  </a:cubicBezTo>
                  <a:cubicBezTo>
                    <a:pt x="5346038" y="8373071"/>
                    <a:pt x="5319183" y="8110803"/>
                    <a:pt x="5314950" y="7842250"/>
                  </a:cubicBezTo>
                  <a:lnTo>
                    <a:pt x="5302646" y="6993335"/>
                  </a:lnTo>
                  <a:cubicBezTo>
                    <a:pt x="5294312" y="6410987"/>
                    <a:pt x="5188016" y="6022711"/>
                    <a:pt x="4983757" y="5828507"/>
                  </a:cubicBezTo>
                  <a:cubicBezTo>
                    <a:pt x="4779499" y="5634303"/>
                    <a:pt x="4396779" y="5537200"/>
                    <a:pt x="3835598" y="5537200"/>
                  </a:cubicBezTo>
                  <a:lnTo>
                    <a:pt x="1866900" y="5537200"/>
                  </a:lnTo>
                  <a:lnTo>
                    <a:pt x="1866900" y="9118600"/>
                  </a:lnTo>
                  <a:lnTo>
                    <a:pt x="0" y="911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Freeform 822"/>
            <p:cNvSpPr/>
            <p:nvPr/>
          </p:nvSpPr>
          <p:spPr>
            <a:xfrm>
              <a:off x="9735694" y="5757023"/>
              <a:ext cx="76273" cy="79513"/>
            </a:xfrm>
            <a:custGeom>
              <a:avLst/>
              <a:gdLst/>
              <a:ahLst/>
              <a:cxnLst/>
              <a:rect l="0" t="0" r="0" b="0"/>
              <a:pathLst>
                <a:path w="6908800" h="7202289">
                  <a:moveTo>
                    <a:pt x="3451225" y="5715000"/>
                  </a:moveTo>
                  <a:cubicBezTo>
                    <a:pt x="3967162" y="5715000"/>
                    <a:pt x="4363375" y="5531380"/>
                    <a:pt x="4639865" y="5164138"/>
                  </a:cubicBezTo>
                  <a:cubicBezTo>
                    <a:pt x="4916355" y="4796896"/>
                    <a:pt x="5054600" y="4274873"/>
                    <a:pt x="5054600" y="3598069"/>
                  </a:cubicBezTo>
                  <a:cubicBezTo>
                    <a:pt x="5054600" y="2921397"/>
                    <a:pt x="4916355" y="2400433"/>
                    <a:pt x="4639865" y="2035175"/>
                  </a:cubicBezTo>
                  <a:cubicBezTo>
                    <a:pt x="4363375" y="1669918"/>
                    <a:pt x="3967162" y="1487289"/>
                    <a:pt x="3451225" y="1487289"/>
                  </a:cubicBezTo>
                  <a:cubicBezTo>
                    <a:pt x="2935287" y="1487289"/>
                    <a:pt x="2538015" y="1669918"/>
                    <a:pt x="2259409" y="2035175"/>
                  </a:cubicBezTo>
                  <a:cubicBezTo>
                    <a:pt x="1980935" y="2400433"/>
                    <a:pt x="1841698" y="2921397"/>
                    <a:pt x="1841698" y="3598069"/>
                  </a:cubicBezTo>
                  <a:cubicBezTo>
                    <a:pt x="1841698" y="4274873"/>
                    <a:pt x="1980935" y="4796896"/>
                    <a:pt x="2259409" y="5164138"/>
                  </a:cubicBezTo>
                  <a:cubicBezTo>
                    <a:pt x="2538015" y="5531380"/>
                    <a:pt x="2935287" y="5715000"/>
                    <a:pt x="3451225" y="5715000"/>
                  </a:cubicBezTo>
                  <a:close/>
                  <a:moveTo>
                    <a:pt x="6908800" y="3604022"/>
                  </a:moveTo>
                  <a:cubicBezTo>
                    <a:pt x="6908800" y="4594887"/>
                    <a:pt x="6623512" y="5442347"/>
                    <a:pt x="6052939" y="6146404"/>
                  </a:cubicBezTo>
                  <a:cubicBezTo>
                    <a:pt x="5482364" y="6850328"/>
                    <a:pt x="4616185" y="7202289"/>
                    <a:pt x="3454400" y="7202289"/>
                  </a:cubicBezTo>
                  <a:cubicBezTo>
                    <a:pt x="2292614" y="7202289"/>
                    <a:pt x="1426434" y="6850328"/>
                    <a:pt x="855860" y="6146404"/>
                  </a:cubicBezTo>
                  <a:cubicBezTo>
                    <a:pt x="285286" y="5442347"/>
                    <a:pt x="0" y="4594887"/>
                    <a:pt x="0" y="3604022"/>
                  </a:cubicBezTo>
                  <a:cubicBezTo>
                    <a:pt x="0" y="2629826"/>
                    <a:pt x="285286" y="1785607"/>
                    <a:pt x="855860" y="1071364"/>
                  </a:cubicBezTo>
                  <a:cubicBezTo>
                    <a:pt x="1426434" y="357122"/>
                    <a:pt x="2292614" y="0"/>
                    <a:pt x="3454400" y="0"/>
                  </a:cubicBezTo>
                  <a:cubicBezTo>
                    <a:pt x="4616185" y="0"/>
                    <a:pt x="5482364" y="357122"/>
                    <a:pt x="6052939" y="1071364"/>
                  </a:cubicBezTo>
                  <a:cubicBezTo>
                    <a:pt x="6623512" y="1785607"/>
                    <a:pt x="6908800" y="2629826"/>
                    <a:pt x="6908800" y="3604022"/>
                  </a:cubicBezTo>
                  <a:close/>
                  <a:moveTo>
                    <a:pt x="3456979" y="26393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Freeform 823"/>
            <p:cNvSpPr/>
            <p:nvPr/>
          </p:nvSpPr>
          <p:spPr>
            <a:xfrm>
              <a:off x="9825372" y="5733203"/>
              <a:ext cx="72347" cy="102632"/>
            </a:xfrm>
            <a:custGeom>
              <a:avLst/>
              <a:gdLst/>
              <a:ahLst/>
              <a:cxnLst/>
              <a:rect l="0" t="0" r="0" b="0"/>
              <a:pathLst>
                <a:path w="6553200" h="9296400">
                  <a:moveTo>
                    <a:pt x="3716535" y="2209800"/>
                  </a:moveTo>
                  <a:cubicBezTo>
                    <a:pt x="4604213" y="2209800"/>
                    <a:pt x="5298876" y="2530145"/>
                    <a:pt x="5800526" y="3170833"/>
                  </a:cubicBezTo>
                  <a:cubicBezTo>
                    <a:pt x="6302309" y="3811522"/>
                    <a:pt x="6553200" y="4638212"/>
                    <a:pt x="6553200" y="5650905"/>
                  </a:cubicBezTo>
                  <a:cubicBezTo>
                    <a:pt x="6553200" y="6700640"/>
                    <a:pt x="6305417" y="7570656"/>
                    <a:pt x="5809853" y="8260954"/>
                  </a:cubicBezTo>
                  <a:cubicBezTo>
                    <a:pt x="5314288" y="8951252"/>
                    <a:pt x="4622601" y="9296400"/>
                    <a:pt x="3734792" y="9296400"/>
                  </a:cubicBezTo>
                  <a:cubicBezTo>
                    <a:pt x="3177314" y="9296400"/>
                    <a:pt x="2729243" y="9184547"/>
                    <a:pt x="2390576" y="8960843"/>
                  </a:cubicBezTo>
                  <a:cubicBezTo>
                    <a:pt x="2188302" y="8828419"/>
                    <a:pt x="1969492" y="8596644"/>
                    <a:pt x="1734145" y="8265518"/>
                  </a:cubicBezTo>
                  <a:lnTo>
                    <a:pt x="1734145" y="9118600"/>
                  </a:lnTo>
                  <a:lnTo>
                    <a:pt x="0" y="9118600"/>
                  </a:lnTo>
                  <a:lnTo>
                    <a:pt x="0" y="0"/>
                  </a:lnTo>
                  <a:lnTo>
                    <a:pt x="1765300" y="0"/>
                  </a:lnTo>
                  <a:lnTo>
                    <a:pt x="1765300" y="3242668"/>
                  </a:lnTo>
                  <a:cubicBezTo>
                    <a:pt x="1988211" y="2927417"/>
                    <a:pt x="2233943" y="2686844"/>
                    <a:pt x="2502495" y="2520950"/>
                  </a:cubicBezTo>
                  <a:cubicBezTo>
                    <a:pt x="2820392" y="2313517"/>
                    <a:pt x="3225072" y="2209800"/>
                    <a:pt x="3716535" y="2209800"/>
                  </a:cubicBezTo>
                  <a:close/>
                  <a:moveTo>
                    <a:pt x="3262907" y="7835900"/>
                  </a:moveTo>
                  <a:cubicBezTo>
                    <a:pt x="3716932" y="7835900"/>
                    <a:pt x="4069754" y="7652412"/>
                    <a:pt x="4321373" y="7285435"/>
                  </a:cubicBezTo>
                  <a:cubicBezTo>
                    <a:pt x="4573124" y="6918325"/>
                    <a:pt x="4699000" y="6435792"/>
                    <a:pt x="4699000" y="5837833"/>
                  </a:cubicBezTo>
                  <a:cubicBezTo>
                    <a:pt x="4699000" y="5359334"/>
                    <a:pt x="4637153" y="4963386"/>
                    <a:pt x="4513460" y="4649986"/>
                  </a:cubicBezTo>
                  <a:cubicBezTo>
                    <a:pt x="4278246" y="4056129"/>
                    <a:pt x="3844858" y="3759200"/>
                    <a:pt x="3213298" y="3759200"/>
                  </a:cubicBezTo>
                  <a:cubicBezTo>
                    <a:pt x="2573800" y="3759200"/>
                    <a:pt x="2134327" y="4049911"/>
                    <a:pt x="1894879" y="4631333"/>
                  </a:cubicBezTo>
                  <a:cubicBezTo>
                    <a:pt x="1771187" y="4940631"/>
                    <a:pt x="1709340" y="5340681"/>
                    <a:pt x="1709340" y="5831483"/>
                  </a:cubicBezTo>
                  <a:cubicBezTo>
                    <a:pt x="1709340" y="6408936"/>
                    <a:pt x="1837266" y="6887369"/>
                    <a:pt x="2093118" y="7266782"/>
                  </a:cubicBezTo>
                  <a:cubicBezTo>
                    <a:pt x="2348970" y="7646194"/>
                    <a:pt x="2738900" y="7835900"/>
                    <a:pt x="3262907" y="783590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9" name="Freeform 824"/>
            <p:cNvSpPr/>
            <p:nvPr/>
          </p:nvSpPr>
          <p:spPr>
            <a:xfrm>
              <a:off x="9907197" y="5757023"/>
              <a:ext cx="76273" cy="79513"/>
            </a:xfrm>
            <a:custGeom>
              <a:avLst/>
              <a:gdLst/>
              <a:ahLst/>
              <a:cxnLst/>
              <a:rect l="0" t="0" r="0" b="0"/>
              <a:pathLst>
                <a:path w="6908800" h="7202289">
                  <a:moveTo>
                    <a:pt x="3451225" y="5715000"/>
                  </a:moveTo>
                  <a:cubicBezTo>
                    <a:pt x="3967162" y="5715000"/>
                    <a:pt x="4363375" y="5531380"/>
                    <a:pt x="4639865" y="5164138"/>
                  </a:cubicBezTo>
                  <a:cubicBezTo>
                    <a:pt x="4916355" y="4796896"/>
                    <a:pt x="5054600" y="4274873"/>
                    <a:pt x="5054600" y="3598069"/>
                  </a:cubicBezTo>
                  <a:cubicBezTo>
                    <a:pt x="5054600" y="2921397"/>
                    <a:pt x="4916355" y="2400433"/>
                    <a:pt x="4639865" y="2035175"/>
                  </a:cubicBezTo>
                  <a:cubicBezTo>
                    <a:pt x="4363375" y="1669918"/>
                    <a:pt x="3967162" y="1487289"/>
                    <a:pt x="3451225" y="1487289"/>
                  </a:cubicBezTo>
                  <a:cubicBezTo>
                    <a:pt x="2935287" y="1487289"/>
                    <a:pt x="2538015" y="1669918"/>
                    <a:pt x="2259409" y="2035175"/>
                  </a:cubicBezTo>
                  <a:cubicBezTo>
                    <a:pt x="1980935" y="2400433"/>
                    <a:pt x="1841698" y="2921397"/>
                    <a:pt x="1841698" y="3598069"/>
                  </a:cubicBezTo>
                  <a:cubicBezTo>
                    <a:pt x="1841698" y="4274873"/>
                    <a:pt x="1980935" y="4796896"/>
                    <a:pt x="2259409" y="5164138"/>
                  </a:cubicBezTo>
                  <a:cubicBezTo>
                    <a:pt x="2538015" y="5531380"/>
                    <a:pt x="2935287" y="5715000"/>
                    <a:pt x="3451225" y="5715000"/>
                  </a:cubicBezTo>
                  <a:close/>
                  <a:moveTo>
                    <a:pt x="6908800" y="3604022"/>
                  </a:moveTo>
                  <a:cubicBezTo>
                    <a:pt x="6908800" y="4594887"/>
                    <a:pt x="6623512" y="5442347"/>
                    <a:pt x="6052939" y="6146404"/>
                  </a:cubicBezTo>
                  <a:cubicBezTo>
                    <a:pt x="5482364" y="6850328"/>
                    <a:pt x="4616185" y="7202289"/>
                    <a:pt x="3454400" y="7202289"/>
                  </a:cubicBezTo>
                  <a:cubicBezTo>
                    <a:pt x="2292614" y="7202289"/>
                    <a:pt x="1426434" y="6850328"/>
                    <a:pt x="855860" y="6146404"/>
                  </a:cubicBezTo>
                  <a:cubicBezTo>
                    <a:pt x="285286" y="5442347"/>
                    <a:pt x="0" y="4594887"/>
                    <a:pt x="0" y="3604022"/>
                  </a:cubicBezTo>
                  <a:cubicBezTo>
                    <a:pt x="0" y="2629826"/>
                    <a:pt x="285286" y="1785607"/>
                    <a:pt x="855860" y="1071364"/>
                  </a:cubicBezTo>
                  <a:cubicBezTo>
                    <a:pt x="1426434" y="357122"/>
                    <a:pt x="2292614" y="0"/>
                    <a:pt x="3454400" y="0"/>
                  </a:cubicBezTo>
                  <a:cubicBezTo>
                    <a:pt x="4616185" y="0"/>
                    <a:pt x="5482364" y="357122"/>
                    <a:pt x="6052939" y="1071364"/>
                  </a:cubicBezTo>
                  <a:cubicBezTo>
                    <a:pt x="6623512" y="1785607"/>
                    <a:pt x="6908800" y="2629826"/>
                    <a:pt x="6908800" y="3604022"/>
                  </a:cubicBezTo>
                  <a:close/>
                  <a:moveTo>
                    <a:pt x="3456979" y="26393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0" name="Freeform 825"/>
            <p:cNvSpPr/>
            <p:nvPr/>
          </p:nvSpPr>
          <p:spPr>
            <a:xfrm>
              <a:off x="9989864" y="5739162"/>
              <a:ext cx="41781" cy="96066"/>
            </a:xfrm>
            <a:custGeom>
              <a:avLst/>
              <a:gdLst/>
              <a:ahLst/>
              <a:cxnLst/>
              <a:rect l="0" t="0" r="0" b="0"/>
              <a:pathLst>
                <a:path w="3784600" h="8701682">
                  <a:moveTo>
                    <a:pt x="0" y="3143250"/>
                  </a:moveTo>
                  <a:lnTo>
                    <a:pt x="0" y="1885950"/>
                  </a:lnTo>
                  <a:lnTo>
                    <a:pt x="939800" y="1885950"/>
                  </a:lnTo>
                  <a:lnTo>
                    <a:pt x="939800" y="0"/>
                  </a:lnTo>
                  <a:lnTo>
                    <a:pt x="2692400" y="0"/>
                  </a:lnTo>
                  <a:lnTo>
                    <a:pt x="2692400" y="1885950"/>
                  </a:lnTo>
                  <a:lnTo>
                    <a:pt x="3784600" y="1885950"/>
                  </a:lnTo>
                  <a:lnTo>
                    <a:pt x="3784600" y="3143250"/>
                  </a:lnTo>
                  <a:lnTo>
                    <a:pt x="2692400" y="3143250"/>
                  </a:lnTo>
                  <a:lnTo>
                    <a:pt x="2692400" y="6714332"/>
                  </a:lnTo>
                  <a:cubicBezTo>
                    <a:pt x="2692400" y="6991218"/>
                    <a:pt x="2727325" y="7163793"/>
                    <a:pt x="2797175" y="7232055"/>
                  </a:cubicBezTo>
                  <a:cubicBezTo>
                    <a:pt x="2867157" y="7300185"/>
                    <a:pt x="3081139" y="7334250"/>
                    <a:pt x="3439120" y="7334250"/>
                  </a:cubicBezTo>
                  <a:cubicBezTo>
                    <a:pt x="3492566" y="7334250"/>
                    <a:pt x="3549120" y="7334250"/>
                    <a:pt x="3608784" y="7334250"/>
                  </a:cubicBezTo>
                  <a:cubicBezTo>
                    <a:pt x="3668447" y="7334250"/>
                    <a:pt x="3727053" y="7332134"/>
                    <a:pt x="3784600" y="7327900"/>
                  </a:cubicBezTo>
                  <a:lnTo>
                    <a:pt x="3784600" y="8641754"/>
                  </a:lnTo>
                  <a:lnTo>
                    <a:pt x="2947789" y="8672710"/>
                  </a:lnTo>
                  <a:cubicBezTo>
                    <a:pt x="2113293" y="8701682"/>
                    <a:pt x="1543116" y="8557022"/>
                    <a:pt x="1237257" y="8238729"/>
                  </a:cubicBezTo>
                  <a:cubicBezTo>
                    <a:pt x="1038952" y="8036322"/>
                    <a:pt x="939800" y="7724379"/>
                    <a:pt x="939800" y="7302897"/>
                  </a:cubicBezTo>
                  <a:lnTo>
                    <a:pt x="939800" y="314325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84801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331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0936" y="821267"/>
            <a:ext cx="11002264" cy="5242221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188467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551173" y="721485"/>
            <a:ext cx="7446434" cy="5639362"/>
            <a:chOff x="516465" y="594485"/>
            <a:chExt cx="7446434" cy="563936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5326" t="51579" b="25640"/>
            <a:stretch/>
          </p:blipFill>
          <p:spPr>
            <a:xfrm>
              <a:off x="1746770" y="4023022"/>
              <a:ext cx="6082507" cy="10717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545" t="30627" r="19075" b="50188"/>
            <a:stretch/>
          </p:blipFill>
          <p:spPr>
            <a:xfrm>
              <a:off x="1608666" y="1006153"/>
              <a:ext cx="4910667" cy="94826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2651" t="80746" r="6309" b="8862"/>
            <a:stretch/>
          </p:blipFill>
          <p:spPr>
            <a:xfrm>
              <a:off x="1722966" y="5717380"/>
              <a:ext cx="5223933" cy="516467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1722966" y="2622845"/>
              <a:ext cx="6239933" cy="635000"/>
              <a:chOff x="1465999" y="2947424"/>
              <a:chExt cx="6239933" cy="635000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5334" t="10127" r="11754" b="77026"/>
              <a:stretch/>
            </p:blipFill>
            <p:spPr>
              <a:xfrm>
                <a:off x="1465999" y="2947424"/>
                <a:ext cx="6239933" cy="635000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/>
              <a:srcRect l="26225" t="12697" r="47261" b="78739"/>
              <a:stretch/>
            </p:blipFill>
            <p:spPr>
              <a:xfrm>
                <a:off x="2175137" y="3058363"/>
                <a:ext cx="2532002" cy="472389"/>
              </a:xfrm>
              <a:prstGeom prst="rect">
                <a:avLst/>
              </a:prstGeom>
            </p:spPr>
          </p:pic>
        </p:grpSp>
        <p:sp>
          <p:nvSpPr>
            <p:cNvPr id="9" name="文本框 8"/>
            <p:cNvSpPr txBox="1"/>
            <p:nvPr/>
          </p:nvSpPr>
          <p:spPr>
            <a:xfrm>
              <a:off x="516465" y="594485"/>
              <a:ext cx="2455333" cy="5016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图像识别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语音识别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下围棋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对话系统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501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213"/>
          <p:cNvSpPr/>
          <p:nvPr/>
        </p:nvSpPr>
        <p:spPr>
          <a:xfrm>
            <a:off x="-344" y="6434667"/>
            <a:ext cx="12192000" cy="423333"/>
          </a:xfrm>
          <a:prstGeom prst="rect">
            <a:avLst/>
          </a:prstGeom>
          <a:solidFill>
            <a:srgbClr val="01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219" y="677335"/>
            <a:ext cx="6974874" cy="551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213"/>
          <p:cNvSpPr/>
          <p:nvPr/>
        </p:nvSpPr>
        <p:spPr>
          <a:xfrm>
            <a:off x="-344" y="6434667"/>
            <a:ext cx="12192000" cy="423333"/>
          </a:xfrm>
          <a:prstGeom prst="rect">
            <a:avLst/>
          </a:prstGeom>
          <a:solidFill>
            <a:srgbClr val="01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975054" y="2961133"/>
            <a:ext cx="3956290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细胞类型的逐级分类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23" y="1062414"/>
            <a:ext cx="6037943" cy="45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1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213"/>
          <p:cNvSpPr/>
          <p:nvPr/>
        </p:nvSpPr>
        <p:spPr>
          <a:xfrm>
            <a:off x="-344" y="6434667"/>
            <a:ext cx="12192000" cy="423333"/>
          </a:xfrm>
          <a:prstGeom prst="rect">
            <a:avLst/>
          </a:prstGeom>
          <a:solidFill>
            <a:srgbClr val="01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36600" y="677333"/>
            <a:ext cx="171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6600" y="1329267"/>
            <a:ext cx="9846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Lecun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, Hinton G . Deep learning.[J]. Nature, 2015, 521(7553):436.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Hands-On Machine Learning with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 and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一天搞懂深度学习，李宏毅</a:t>
            </a:r>
          </a:p>
        </p:txBody>
      </p:sp>
    </p:spTree>
    <p:extLst>
      <p:ext uri="{BB962C8B-B14F-4D97-AF65-F5344CB8AC3E}">
        <p14:creationId xmlns:p14="http://schemas.microsoft.com/office/powerpoint/2010/main" val="262577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组合 212"/>
          <p:cNvGrpSpPr/>
          <p:nvPr/>
        </p:nvGrpSpPr>
        <p:grpSpPr>
          <a:xfrm>
            <a:off x="424609" y="550863"/>
            <a:ext cx="3214035" cy="578434"/>
            <a:chOff x="8225230" y="5910398"/>
            <a:chExt cx="3214035" cy="578434"/>
          </a:xfrm>
        </p:grpSpPr>
        <p:grpSp>
          <p:nvGrpSpPr>
            <p:cNvPr id="6" name="Group 4"/>
            <p:cNvGrpSpPr>
              <a:grpSpLocks noChangeAspect="1"/>
            </p:cNvGrpSpPr>
            <p:nvPr/>
          </p:nvGrpSpPr>
          <p:grpSpPr bwMode="auto">
            <a:xfrm>
              <a:off x="10138722" y="5910398"/>
              <a:ext cx="1300543" cy="578434"/>
              <a:chOff x="2589" y="1536"/>
              <a:chExt cx="2435" cy="1083"/>
            </a:xfrm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2589" y="1560"/>
                <a:ext cx="455" cy="417"/>
              </a:xfrm>
              <a:custGeom>
                <a:avLst/>
                <a:gdLst>
                  <a:gd name="T0" fmla="*/ 17 w 245"/>
                  <a:gd name="T1" fmla="*/ 171 h 212"/>
                  <a:gd name="T2" fmla="*/ 1 w 245"/>
                  <a:gd name="T3" fmla="*/ 161 h 212"/>
                  <a:gd name="T4" fmla="*/ 17 w 245"/>
                  <a:gd name="T5" fmla="*/ 151 h 212"/>
                  <a:gd name="T6" fmla="*/ 58 w 245"/>
                  <a:gd name="T7" fmla="*/ 125 h 212"/>
                  <a:gd name="T8" fmla="*/ 76 w 245"/>
                  <a:gd name="T9" fmla="*/ 106 h 212"/>
                  <a:gd name="T10" fmla="*/ 58 w 245"/>
                  <a:gd name="T11" fmla="*/ 115 h 212"/>
                  <a:gd name="T12" fmla="*/ 44 w 245"/>
                  <a:gd name="T13" fmla="*/ 118 h 212"/>
                  <a:gd name="T14" fmla="*/ 44 w 245"/>
                  <a:gd name="T15" fmla="*/ 102 h 212"/>
                  <a:gd name="T16" fmla="*/ 63 w 245"/>
                  <a:gd name="T17" fmla="*/ 81 h 212"/>
                  <a:gd name="T18" fmla="*/ 37 w 245"/>
                  <a:gd name="T19" fmla="*/ 52 h 212"/>
                  <a:gd name="T20" fmla="*/ 69 w 245"/>
                  <a:gd name="T21" fmla="*/ 23 h 212"/>
                  <a:gd name="T22" fmla="*/ 90 w 245"/>
                  <a:gd name="T23" fmla="*/ 6 h 212"/>
                  <a:gd name="T24" fmla="*/ 95 w 245"/>
                  <a:gd name="T25" fmla="*/ 0 h 212"/>
                  <a:gd name="T26" fmla="*/ 126 w 245"/>
                  <a:gd name="T27" fmla="*/ 14 h 212"/>
                  <a:gd name="T28" fmla="*/ 119 w 245"/>
                  <a:gd name="T29" fmla="*/ 43 h 212"/>
                  <a:gd name="T30" fmla="*/ 106 w 245"/>
                  <a:gd name="T31" fmla="*/ 59 h 212"/>
                  <a:gd name="T32" fmla="*/ 114 w 245"/>
                  <a:gd name="T33" fmla="*/ 73 h 212"/>
                  <a:gd name="T34" fmla="*/ 130 w 245"/>
                  <a:gd name="T35" fmla="*/ 66 h 212"/>
                  <a:gd name="T36" fmla="*/ 145 w 245"/>
                  <a:gd name="T37" fmla="*/ 22 h 212"/>
                  <a:gd name="T38" fmla="*/ 159 w 245"/>
                  <a:gd name="T39" fmla="*/ 11 h 212"/>
                  <a:gd name="T40" fmla="*/ 170 w 245"/>
                  <a:gd name="T41" fmla="*/ 25 h 212"/>
                  <a:gd name="T42" fmla="*/ 170 w 245"/>
                  <a:gd name="T43" fmla="*/ 27 h 212"/>
                  <a:gd name="T44" fmla="*/ 171 w 245"/>
                  <a:gd name="T45" fmla="*/ 63 h 212"/>
                  <a:gd name="T46" fmla="*/ 202 w 245"/>
                  <a:gd name="T47" fmla="*/ 58 h 212"/>
                  <a:gd name="T48" fmla="*/ 215 w 245"/>
                  <a:gd name="T49" fmla="*/ 65 h 212"/>
                  <a:gd name="T50" fmla="*/ 207 w 245"/>
                  <a:gd name="T51" fmla="*/ 75 h 212"/>
                  <a:gd name="T52" fmla="*/ 188 w 245"/>
                  <a:gd name="T53" fmla="*/ 85 h 212"/>
                  <a:gd name="T54" fmla="*/ 180 w 245"/>
                  <a:gd name="T55" fmla="*/ 93 h 212"/>
                  <a:gd name="T56" fmla="*/ 170 w 245"/>
                  <a:gd name="T57" fmla="*/ 132 h 212"/>
                  <a:gd name="T58" fmla="*/ 176 w 245"/>
                  <a:gd name="T59" fmla="*/ 149 h 212"/>
                  <a:gd name="T60" fmla="*/ 232 w 245"/>
                  <a:gd name="T61" fmla="*/ 183 h 212"/>
                  <a:gd name="T62" fmla="*/ 245 w 245"/>
                  <a:gd name="T63" fmla="*/ 190 h 212"/>
                  <a:gd name="T64" fmla="*/ 179 w 245"/>
                  <a:gd name="T65" fmla="*/ 177 h 212"/>
                  <a:gd name="T66" fmla="*/ 160 w 245"/>
                  <a:gd name="T67" fmla="*/ 164 h 212"/>
                  <a:gd name="T68" fmla="*/ 134 w 245"/>
                  <a:gd name="T69" fmla="*/ 193 h 212"/>
                  <a:gd name="T70" fmla="*/ 118 w 245"/>
                  <a:gd name="T71" fmla="*/ 200 h 212"/>
                  <a:gd name="T72" fmla="*/ 107 w 245"/>
                  <a:gd name="T73" fmla="*/ 192 h 212"/>
                  <a:gd name="T74" fmla="*/ 84 w 245"/>
                  <a:gd name="T75" fmla="*/ 190 h 212"/>
                  <a:gd name="T76" fmla="*/ 41 w 245"/>
                  <a:gd name="T77" fmla="*/ 191 h 212"/>
                  <a:gd name="T78" fmla="*/ 47 w 245"/>
                  <a:gd name="T79" fmla="*/ 183 h 212"/>
                  <a:gd name="T80" fmla="*/ 57 w 245"/>
                  <a:gd name="T81" fmla="*/ 168 h 212"/>
                  <a:gd name="T82" fmla="*/ 40 w 245"/>
                  <a:gd name="T83" fmla="*/ 165 h 212"/>
                  <a:gd name="T84" fmla="*/ 27 w 245"/>
                  <a:gd name="T85" fmla="*/ 170 h 212"/>
                  <a:gd name="T86" fmla="*/ 17 w 245"/>
                  <a:gd name="T87" fmla="*/ 17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212">
                    <a:moveTo>
                      <a:pt x="17" y="171"/>
                    </a:moveTo>
                    <a:cubicBezTo>
                      <a:pt x="10" y="169"/>
                      <a:pt x="0" y="173"/>
                      <a:pt x="1" y="161"/>
                    </a:cubicBezTo>
                    <a:cubicBezTo>
                      <a:pt x="1" y="153"/>
                      <a:pt x="9" y="152"/>
                      <a:pt x="17" y="151"/>
                    </a:cubicBezTo>
                    <a:cubicBezTo>
                      <a:pt x="33" y="148"/>
                      <a:pt x="54" y="151"/>
                      <a:pt x="58" y="125"/>
                    </a:cubicBezTo>
                    <a:cubicBezTo>
                      <a:pt x="59" y="118"/>
                      <a:pt x="72" y="116"/>
                      <a:pt x="76" y="106"/>
                    </a:cubicBezTo>
                    <a:cubicBezTo>
                      <a:pt x="67" y="104"/>
                      <a:pt x="63" y="111"/>
                      <a:pt x="58" y="115"/>
                    </a:cubicBezTo>
                    <a:cubicBezTo>
                      <a:pt x="54" y="119"/>
                      <a:pt x="49" y="123"/>
                      <a:pt x="44" y="118"/>
                    </a:cubicBezTo>
                    <a:cubicBezTo>
                      <a:pt x="39" y="114"/>
                      <a:pt x="40" y="107"/>
                      <a:pt x="44" y="102"/>
                    </a:cubicBezTo>
                    <a:cubicBezTo>
                      <a:pt x="49" y="95"/>
                      <a:pt x="55" y="89"/>
                      <a:pt x="63" y="81"/>
                    </a:cubicBezTo>
                    <a:cubicBezTo>
                      <a:pt x="45" y="78"/>
                      <a:pt x="34" y="70"/>
                      <a:pt x="37" y="52"/>
                    </a:cubicBezTo>
                    <a:cubicBezTo>
                      <a:pt x="40" y="35"/>
                      <a:pt x="50" y="24"/>
                      <a:pt x="69" y="23"/>
                    </a:cubicBezTo>
                    <a:cubicBezTo>
                      <a:pt x="78" y="22"/>
                      <a:pt x="89" y="20"/>
                      <a:pt x="90" y="6"/>
                    </a:cubicBezTo>
                    <a:cubicBezTo>
                      <a:pt x="90" y="4"/>
                      <a:pt x="94" y="2"/>
                      <a:pt x="95" y="0"/>
                    </a:cubicBezTo>
                    <a:cubicBezTo>
                      <a:pt x="102" y="13"/>
                      <a:pt x="119" y="5"/>
                      <a:pt x="126" y="14"/>
                    </a:cubicBezTo>
                    <a:cubicBezTo>
                      <a:pt x="134" y="24"/>
                      <a:pt x="126" y="34"/>
                      <a:pt x="119" y="43"/>
                    </a:cubicBezTo>
                    <a:cubicBezTo>
                      <a:pt x="114" y="48"/>
                      <a:pt x="108" y="49"/>
                      <a:pt x="106" y="59"/>
                    </a:cubicBezTo>
                    <a:cubicBezTo>
                      <a:pt x="105" y="68"/>
                      <a:pt x="104" y="71"/>
                      <a:pt x="114" y="73"/>
                    </a:cubicBezTo>
                    <a:cubicBezTo>
                      <a:pt x="123" y="75"/>
                      <a:pt x="127" y="76"/>
                      <a:pt x="130" y="66"/>
                    </a:cubicBezTo>
                    <a:cubicBezTo>
                      <a:pt x="134" y="51"/>
                      <a:pt x="140" y="37"/>
                      <a:pt x="145" y="22"/>
                    </a:cubicBezTo>
                    <a:cubicBezTo>
                      <a:pt x="147" y="16"/>
                      <a:pt x="150" y="10"/>
                      <a:pt x="159" y="11"/>
                    </a:cubicBezTo>
                    <a:cubicBezTo>
                      <a:pt x="168" y="12"/>
                      <a:pt x="170" y="18"/>
                      <a:pt x="170" y="25"/>
                    </a:cubicBezTo>
                    <a:cubicBezTo>
                      <a:pt x="170" y="26"/>
                      <a:pt x="169" y="27"/>
                      <a:pt x="170" y="27"/>
                    </a:cubicBezTo>
                    <a:cubicBezTo>
                      <a:pt x="173" y="40"/>
                      <a:pt x="166" y="56"/>
                      <a:pt x="171" y="63"/>
                    </a:cubicBezTo>
                    <a:cubicBezTo>
                      <a:pt x="177" y="74"/>
                      <a:pt x="190" y="55"/>
                      <a:pt x="202" y="58"/>
                    </a:cubicBezTo>
                    <a:cubicBezTo>
                      <a:pt x="207" y="60"/>
                      <a:pt x="214" y="59"/>
                      <a:pt x="215" y="65"/>
                    </a:cubicBezTo>
                    <a:cubicBezTo>
                      <a:pt x="217" y="70"/>
                      <a:pt x="211" y="72"/>
                      <a:pt x="207" y="75"/>
                    </a:cubicBezTo>
                    <a:cubicBezTo>
                      <a:pt x="201" y="78"/>
                      <a:pt x="194" y="82"/>
                      <a:pt x="188" y="85"/>
                    </a:cubicBezTo>
                    <a:cubicBezTo>
                      <a:pt x="184" y="87"/>
                      <a:pt x="179" y="89"/>
                      <a:pt x="180" y="93"/>
                    </a:cubicBezTo>
                    <a:cubicBezTo>
                      <a:pt x="184" y="108"/>
                      <a:pt x="175" y="120"/>
                      <a:pt x="170" y="132"/>
                    </a:cubicBezTo>
                    <a:cubicBezTo>
                      <a:pt x="167" y="140"/>
                      <a:pt x="170" y="145"/>
                      <a:pt x="176" y="149"/>
                    </a:cubicBezTo>
                    <a:cubicBezTo>
                      <a:pt x="193" y="163"/>
                      <a:pt x="210" y="177"/>
                      <a:pt x="232" y="183"/>
                    </a:cubicBezTo>
                    <a:cubicBezTo>
                      <a:pt x="237" y="184"/>
                      <a:pt x="242" y="185"/>
                      <a:pt x="245" y="190"/>
                    </a:cubicBezTo>
                    <a:cubicBezTo>
                      <a:pt x="223" y="201"/>
                      <a:pt x="201" y="196"/>
                      <a:pt x="179" y="177"/>
                    </a:cubicBezTo>
                    <a:cubicBezTo>
                      <a:pt x="173" y="172"/>
                      <a:pt x="165" y="159"/>
                      <a:pt x="160" y="164"/>
                    </a:cubicBezTo>
                    <a:cubicBezTo>
                      <a:pt x="151" y="173"/>
                      <a:pt x="135" y="181"/>
                      <a:pt x="134" y="193"/>
                    </a:cubicBezTo>
                    <a:cubicBezTo>
                      <a:pt x="133" y="212"/>
                      <a:pt x="126" y="203"/>
                      <a:pt x="118" y="200"/>
                    </a:cubicBezTo>
                    <a:cubicBezTo>
                      <a:pt x="114" y="198"/>
                      <a:pt x="110" y="195"/>
                      <a:pt x="107" y="192"/>
                    </a:cubicBezTo>
                    <a:cubicBezTo>
                      <a:pt x="100" y="186"/>
                      <a:pt x="94" y="185"/>
                      <a:pt x="84" y="190"/>
                    </a:cubicBezTo>
                    <a:cubicBezTo>
                      <a:pt x="71" y="197"/>
                      <a:pt x="56" y="200"/>
                      <a:pt x="41" y="191"/>
                    </a:cubicBezTo>
                    <a:cubicBezTo>
                      <a:pt x="39" y="186"/>
                      <a:pt x="43" y="185"/>
                      <a:pt x="47" y="183"/>
                    </a:cubicBezTo>
                    <a:cubicBezTo>
                      <a:pt x="53" y="180"/>
                      <a:pt x="62" y="179"/>
                      <a:pt x="57" y="168"/>
                    </a:cubicBezTo>
                    <a:cubicBezTo>
                      <a:pt x="53" y="159"/>
                      <a:pt x="47" y="163"/>
                      <a:pt x="40" y="165"/>
                    </a:cubicBezTo>
                    <a:cubicBezTo>
                      <a:pt x="36" y="166"/>
                      <a:pt x="32" y="168"/>
                      <a:pt x="27" y="170"/>
                    </a:cubicBezTo>
                    <a:cubicBezTo>
                      <a:pt x="24" y="172"/>
                      <a:pt x="20" y="173"/>
                      <a:pt x="17" y="171"/>
                    </a:cubicBezTo>
                    <a:close/>
                  </a:path>
                </a:pathLst>
              </a:custGeom>
              <a:solidFill>
                <a:srgbClr val="0150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3123" y="1536"/>
                <a:ext cx="327" cy="451"/>
              </a:xfrm>
              <a:custGeom>
                <a:avLst/>
                <a:gdLst>
                  <a:gd name="T0" fmla="*/ 173 w 176"/>
                  <a:gd name="T1" fmla="*/ 86 h 229"/>
                  <a:gd name="T2" fmla="*/ 141 w 176"/>
                  <a:gd name="T3" fmla="*/ 96 h 229"/>
                  <a:gd name="T4" fmla="*/ 108 w 176"/>
                  <a:gd name="T5" fmla="*/ 112 h 229"/>
                  <a:gd name="T6" fmla="*/ 153 w 176"/>
                  <a:gd name="T7" fmla="*/ 103 h 229"/>
                  <a:gd name="T8" fmla="*/ 149 w 176"/>
                  <a:gd name="T9" fmla="*/ 123 h 229"/>
                  <a:gd name="T10" fmla="*/ 132 w 176"/>
                  <a:gd name="T11" fmla="*/ 146 h 229"/>
                  <a:gd name="T12" fmla="*/ 176 w 176"/>
                  <a:gd name="T13" fmla="*/ 154 h 229"/>
                  <a:gd name="T14" fmla="*/ 175 w 176"/>
                  <a:gd name="T15" fmla="*/ 157 h 229"/>
                  <a:gd name="T16" fmla="*/ 149 w 176"/>
                  <a:gd name="T17" fmla="*/ 203 h 229"/>
                  <a:gd name="T18" fmla="*/ 111 w 176"/>
                  <a:gd name="T19" fmla="*/ 227 h 229"/>
                  <a:gd name="T20" fmla="*/ 65 w 176"/>
                  <a:gd name="T21" fmla="*/ 196 h 229"/>
                  <a:gd name="T22" fmla="*/ 97 w 176"/>
                  <a:gd name="T23" fmla="*/ 164 h 229"/>
                  <a:gd name="T24" fmla="*/ 115 w 176"/>
                  <a:gd name="T25" fmla="*/ 149 h 229"/>
                  <a:gd name="T26" fmla="*/ 124 w 176"/>
                  <a:gd name="T27" fmla="*/ 127 h 229"/>
                  <a:gd name="T28" fmla="*/ 84 w 176"/>
                  <a:gd name="T29" fmla="*/ 122 h 229"/>
                  <a:gd name="T30" fmla="*/ 45 w 176"/>
                  <a:gd name="T31" fmla="*/ 148 h 229"/>
                  <a:gd name="T32" fmla="*/ 41 w 176"/>
                  <a:gd name="T33" fmla="*/ 157 h 229"/>
                  <a:gd name="T34" fmla="*/ 15 w 176"/>
                  <a:gd name="T35" fmla="*/ 170 h 229"/>
                  <a:gd name="T36" fmla="*/ 7 w 176"/>
                  <a:gd name="T37" fmla="*/ 137 h 229"/>
                  <a:gd name="T38" fmla="*/ 56 w 176"/>
                  <a:gd name="T39" fmla="*/ 103 h 229"/>
                  <a:gd name="T40" fmla="*/ 54 w 176"/>
                  <a:gd name="T41" fmla="*/ 34 h 229"/>
                  <a:gd name="T42" fmla="*/ 71 w 176"/>
                  <a:gd name="T43" fmla="*/ 28 h 229"/>
                  <a:gd name="T44" fmla="*/ 84 w 176"/>
                  <a:gd name="T45" fmla="*/ 58 h 229"/>
                  <a:gd name="T46" fmla="*/ 90 w 176"/>
                  <a:gd name="T47" fmla="*/ 40 h 229"/>
                  <a:gd name="T48" fmla="*/ 95 w 176"/>
                  <a:gd name="T49" fmla="*/ 25 h 229"/>
                  <a:gd name="T50" fmla="*/ 108 w 176"/>
                  <a:gd name="T51" fmla="*/ 32 h 229"/>
                  <a:gd name="T52" fmla="*/ 117 w 176"/>
                  <a:gd name="T53" fmla="*/ 34 h 229"/>
                  <a:gd name="T54" fmla="*/ 123 w 176"/>
                  <a:gd name="T55" fmla="*/ 18 h 229"/>
                  <a:gd name="T56" fmla="*/ 128 w 176"/>
                  <a:gd name="T57" fmla="*/ 3 h 229"/>
                  <a:gd name="T58" fmla="*/ 137 w 176"/>
                  <a:gd name="T59" fmla="*/ 13 h 229"/>
                  <a:gd name="T60" fmla="*/ 154 w 176"/>
                  <a:gd name="T61" fmla="*/ 15 h 229"/>
                  <a:gd name="T62" fmla="*/ 170 w 176"/>
                  <a:gd name="T63" fmla="*/ 25 h 229"/>
                  <a:gd name="T64" fmla="*/ 161 w 176"/>
                  <a:gd name="T65" fmla="*/ 78 h 229"/>
                  <a:gd name="T66" fmla="*/ 173 w 176"/>
                  <a:gd name="T67" fmla="*/ 8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6" h="229">
                    <a:moveTo>
                      <a:pt x="173" y="86"/>
                    </a:moveTo>
                    <a:cubicBezTo>
                      <a:pt x="162" y="89"/>
                      <a:pt x="152" y="92"/>
                      <a:pt x="141" y="96"/>
                    </a:cubicBezTo>
                    <a:cubicBezTo>
                      <a:pt x="130" y="101"/>
                      <a:pt x="120" y="110"/>
                      <a:pt x="108" y="112"/>
                    </a:cubicBezTo>
                    <a:cubicBezTo>
                      <a:pt x="122" y="111"/>
                      <a:pt x="135" y="92"/>
                      <a:pt x="153" y="103"/>
                    </a:cubicBezTo>
                    <a:cubicBezTo>
                      <a:pt x="163" y="111"/>
                      <a:pt x="154" y="117"/>
                      <a:pt x="149" y="123"/>
                    </a:cubicBezTo>
                    <a:cubicBezTo>
                      <a:pt x="144" y="130"/>
                      <a:pt x="135" y="135"/>
                      <a:pt x="132" y="146"/>
                    </a:cubicBezTo>
                    <a:cubicBezTo>
                      <a:pt x="147" y="149"/>
                      <a:pt x="163" y="146"/>
                      <a:pt x="176" y="154"/>
                    </a:cubicBezTo>
                    <a:cubicBezTo>
                      <a:pt x="176" y="155"/>
                      <a:pt x="176" y="157"/>
                      <a:pt x="175" y="157"/>
                    </a:cubicBezTo>
                    <a:cubicBezTo>
                      <a:pt x="163" y="166"/>
                      <a:pt x="151" y="187"/>
                      <a:pt x="149" y="203"/>
                    </a:cubicBezTo>
                    <a:cubicBezTo>
                      <a:pt x="146" y="221"/>
                      <a:pt x="133" y="229"/>
                      <a:pt x="111" y="227"/>
                    </a:cubicBezTo>
                    <a:cubicBezTo>
                      <a:pt x="96" y="226"/>
                      <a:pt x="64" y="206"/>
                      <a:pt x="65" y="196"/>
                    </a:cubicBezTo>
                    <a:cubicBezTo>
                      <a:pt x="67" y="178"/>
                      <a:pt x="84" y="173"/>
                      <a:pt x="97" y="164"/>
                    </a:cubicBezTo>
                    <a:cubicBezTo>
                      <a:pt x="104" y="160"/>
                      <a:pt x="119" y="161"/>
                      <a:pt x="115" y="149"/>
                    </a:cubicBezTo>
                    <a:cubicBezTo>
                      <a:pt x="110" y="136"/>
                      <a:pt x="127" y="138"/>
                      <a:pt x="124" y="127"/>
                    </a:cubicBezTo>
                    <a:cubicBezTo>
                      <a:pt x="111" y="129"/>
                      <a:pt x="95" y="143"/>
                      <a:pt x="84" y="122"/>
                    </a:cubicBezTo>
                    <a:cubicBezTo>
                      <a:pt x="69" y="127"/>
                      <a:pt x="55" y="135"/>
                      <a:pt x="45" y="148"/>
                    </a:cubicBezTo>
                    <a:cubicBezTo>
                      <a:pt x="43" y="150"/>
                      <a:pt x="42" y="154"/>
                      <a:pt x="41" y="157"/>
                    </a:cubicBezTo>
                    <a:cubicBezTo>
                      <a:pt x="36" y="169"/>
                      <a:pt x="29" y="176"/>
                      <a:pt x="15" y="170"/>
                    </a:cubicBezTo>
                    <a:cubicBezTo>
                      <a:pt x="5" y="166"/>
                      <a:pt x="0" y="146"/>
                      <a:pt x="7" y="137"/>
                    </a:cubicBezTo>
                    <a:cubicBezTo>
                      <a:pt x="19" y="121"/>
                      <a:pt x="28" y="100"/>
                      <a:pt x="56" y="103"/>
                    </a:cubicBezTo>
                    <a:cubicBezTo>
                      <a:pt x="41" y="78"/>
                      <a:pt x="50" y="56"/>
                      <a:pt x="54" y="34"/>
                    </a:cubicBezTo>
                    <a:cubicBezTo>
                      <a:pt x="56" y="24"/>
                      <a:pt x="63" y="23"/>
                      <a:pt x="71" y="28"/>
                    </a:cubicBezTo>
                    <a:cubicBezTo>
                      <a:pt x="81" y="34"/>
                      <a:pt x="86" y="42"/>
                      <a:pt x="84" y="58"/>
                    </a:cubicBezTo>
                    <a:cubicBezTo>
                      <a:pt x="91" y="50"/>
                      <a:pt x="89" y="44"/>
                      <a:pt x="90" y="40"/>
                    </a:cubicBezTo>
                    <a:cubicBezTo>
                      <a:pt x="90" y="34"/>
                      <a:pt x="88" y="27"/>
                      <a:pt x="95" y="25"/>
                    </a:cubicBezTo>
                    <a:cubicBezTo>
                      <a:pt x="101" y="23"/>
                      <a:pt x="106" y="27"/>
                      <a:pt x="108" y="32"/>
                    </a:cubicBezTo>
                    <a:cubicBezTo>
                      <a:pt x="110" y="41"/>
                      <a:pt x="113" y="37"/>
                      <a:pt x="117" y="34"/>
                    </a:cubicBezTo>
                    <a:cubicBezTo>
                      <a:pt x="122" y="30"/>
                      <a:pt x="123" y="24"/>
                      <a:pt x="123" y="18"/>
                    </a:cubicBezTo>
                    <a:cubicBezTo>
                      <a:pt x="124" y="13"/>
                      <a:pt x="123" y="5"/>
                      <a:pt x="128" y="3"/>
                    </a:cubicBezTo>
                    <a:cubicBezTo>
                      <a:pt x="135" y="0"/>
                      <a:pt x="135" y="9"/>
                      <a:pt x="137" y="13"/>
                    </a:cubicBezTo>
                    <a:cubicBezTo>
                      <a:pt x="142" y="20"/>
                      <a:pt x="147" y="20"/>
                      <a:pt x="154" y="15"/>
                    </a:cubicBezTo>
                    <a:cubicBezTo>
                      <a:pt x="167" y="4"/>
                      <a:pt x="172" y="13"/>
                      <a:pt x="170" y="25"/>
                    </a:cubicBezTo>
                    <a:cubicBezTo>
                      <a:pt x="169" y="43"/>
                      <a:pt x="164" y="60"/>
                      <a:pt x="161" y="78"/>
                    </a:cubicBezTo>
                    <a:cubicBezTo>
                      <a:pt x="163" y="84"/>
                      <a:pt x="174" y="77"/>
                      <a:pt x="173" y="86"/>
                    </a:cubicBezTo>
                    <a:close/>
                  </a:path>
                </a:pathLst>
              </a:custGeom>
              <a:solidFill>
                <a:srgbClr val="0150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3635" y="1536"/>
                <a:ext cx="327" cy="451"/>
              </a:xfrm>
              <a:custGeom>
                <a:avLst/>
                <a:gdLst>
                  <a:gd name="T0" fmla="*/ 173 w 176"/>
                  <a:gd name="T1" fmla="*/ 86 h 229"/>
                  <a:gd name="T2" fmla="*/ 141 w 176"/>
                  <a:gd name="T3" fmla="*/ 96 h 229"/>
                  <a:gd name="T4" fmla="*/ 108 w 176"/>
                  <a:gd name="T5" fmla="*/ 112 h 229"/>
                  <a:gd name="T6" fmla="*/ 153 w 176"/>
                  <a:gd name="T7" fmla="*/ 103 h 229"/>
                  <a:gd name="T8" fmla="*/ 149 w 176"/>
                  <a:gd name="T9" fmla="*/ 123 h 229"/>
                  <a:gd name="T10" fmla="*/ 132 w 176"/>
                  <a:gd name="T11" fmla="*/ 146 h 229"/>
                  <a:gd name="T12" fmla="*/ 176 w 176"/>
                  <a:gd name="T13" fmla="*/ 154 h 229"/>
                  <a:gd name="T14" fmla="*/ 175 w 176"/>
                  <a:gd name="T15" fmla="*/ 157 h 229"/>
                  <a:gd name="T16" fmla="*/ 149 w 176"/>
                  <a:gd name="T17" fmla="*/ 203 h 229"/>
                  <a:gd name="T18" fmla="*/ 111 w 176"/>
                  <a:gd name="T19" fmla="*/ 227 h 229"/>
                  <a:gd name="T20" fmla="*/ 65 w 176"/>
                  <a:gd name="T21" fmla="*/ 196 h 229"/>
                  <a:gd name="T22" fmla="*/ 98 w 176"/>
                  <a:gd name="T23" fmla="*/ 165 h 229"/>
                  <a:gd name="T24" fmla="*/ 126 w 176"/>
                  <a:gd name="T25" fmla="*/ 128 h 229"/>
                  <a:gd name="T26" fmla="*/ 84 w 176"/>
                  <a:gd name="T27" fmla="*/ 122 h 229"/>
                  <a:gd name="T28" fmla="*/ 45 w 176"/>
                  <a:gd name="T29" fmla="*/ 148 h 229"/>
                  <a:gd name="T30" fmla="*/ 41 w 176"/>
                  <a:gd name="T31" fmla="*/ 157 h 229"/>
                  <a:gd name="T32" fmla="*/ 15 w 176"/>
                  <a:gd name="T33" fmla="*/ 170 h 229"/>
                  <a:gd name="T34" fmla="*/ 7 w 176"/>
                  <a:gd name="T35" fmla="*/ 137 h 229"/>
                  <a:gd name="T36" fmla="*/ 56 w 176"/>
                  <a:gd name="T37" fmla="*/ 103 h 229"/>
                  <a:gd name="T38" fmla="*/ 54 w 176"/>
                  <a:gd name="T39" fmla="*/ 34 h 229"/>
                  <a:gd name="T40" fmla="*/ 71 w 176"/>
                  <a:gd name="T41" fmla="*/ 28 h 229"/>
                  <a:gd name="T42" fmla="*/ 84 w 176"/>
                  <a:gd name="T43" fmla="*/ 58 h 229"/>
                  <a:gd name="T44" fmla="*/ 90 w 176"/>
                  <a:gd name="T45" fmla="*/ 40 h 229"/>
                  <a:gd name="T46" fmla="*/ 95 w 176"/>
                  <a:gd name="T47" fmla="*/ 25 h 229"/>
                  <a:gd name="T48" fmla="*/ 108 w 176"/>
                  <a:gd name="T49" fmla="*/ 32 h 229"/>
                  <a:gd name="T50" fmla="*/ 117 w 176"/>
                  <a:gd name="T51" fmla="*/ 34 h 229"/>
                  <a:gd name="T52" fmla="*/ 123 w 176"/>
                  <a:gd name="T53" fmla="*/ 18 h 229"/>
                  <a:gd name="T54" fmla="*/ 128 w 176"/>
                  <a:gd name="T55" fmla="*/ 3 h 229"/>
                  <a:gd name="T56" fmla="*/ 137 w 176"/>
                  <a:gd name="T57" fmla="*/ 13 h 229"/>
                  <a:gd name="T58" fmla="*/ 154 w 176"/>
                  <a:gd name="T59" fmla="*/ 15 h 229"/>
                  <a:gd name="T60" fmla="*/ 170 w 176"/>
                  <a:gd name="T61" fmla="*/ 25 h 229"/>
                  <a:gd name="T62" fmla="*/ 161 w 176"/>
                  <a:gd name="T63" fmla="*/ 78 h 229"/>
                  <a:gd name="T64" fmla="*/ 173 w 176"/>
                  <a:gd name="T65" fmla="*/ 8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29">
                    <a:moveTo>
                      <a:pt x="173" y="86"/>
                    </a:moveTo>
                    <a:cubicBezTo>
                      <a:pt x="162" y="89"/>
                      <a:pt x="152" y="92"/>
                      <a:pt x="141" y="96"/>
                    </a:cubicBezTo>
                    <a:cubicBezTo>
                      <a:pt x="130" y="101"/>
                      <a:pt x="120" y="110"/>
                      <a:pt x="108" y="112"/>
                    </a:cubicBezTo>
                    <a:cubicBezTo>
                      <a:pt x="122" y="111"/>
                      <a:pt x="135" y="92"/>
                      <a:pt x="153" y="103"/>
                    </a:cubicBezTo>
                    <a:cubicBezTo>
                      <a:pt x="163" y="111"/>
                      <a:pt x="154" y="117"/>
                      <a:pt x="149" y="123"/>
                    </a:cubicBezTo>
                    <a:cubicBezTo>
                      <a:pt x="144" y="130"/>
                      <a:pt x="135" y="135"/>
                      <a:pt x="132" y="146"/>
                    </a:cubicBezTo>
                    <a:cubicBezTo>
                      <a:pt x="147" y="149"/>
                      <a:pt x="163" y="146"/>
                      <a:pt x="176" y="154"/>
                    </a:cubicBezTo>
                    <a:cubicBezTo>
                      <a:pt x="176" y="155"/>
                      <a:pt x="176" y="157"/>
                      <a:pt x="175" y="157"/>
                    </a:cubicBezTo>
                    <a:cubicBezTo>
                      <a:pt x="163" y="166"/>
                      <a:pt x="151" y="187"/>
                      <a:pt x="149" y="203"/>
                    </a:cubicBezTo>
                    <a:cubicBezTo>
                      <a:pt x="146" y="221"/>
                      <a:pt x="133" y="229"/>
                      <a:pt x="111" y="227"/>
                    </a:cubicBezTo>
                    <a:cubicBezTo>
                      <a:pt x="96" y="226"/>
                      <a:pt x="64" y="206"/>
                      <a:pt x="65" y="196"/>
                    </a:cubicBezTo>
                    <a:cubicBezTo>
                      <a:pt x="67" y="178"/>
                      <a:pt x="83" y="169"/>
                      <a:pt x="98" y="165"/>
                    </a:cubicBezTo>
                    <a:cubicBezTo>
                      <a:pt x="120" y="160"/>
                      <a:pt x="111" y="137"/>
                      <a:pt x="126" y="128"/>
                    </a:cubicBezTo>
                    <a:cubicBezTo>
                      <a:pt x="111" y="129"/>
                      <a:pt x="95" y="143"/>
                      <a:pt x="84" y="122"/>
                    </a:cubicBezTo>
                    <a:cubicBezTo>
                      <a:pt x="69" y="127"/>
                      <a:pt x="55" y="135"/>
                      <a:pt x="45" y="148"/>
                    </a:cubicBezTo>
                    <a:cubicBezTo>
                      <a:pt x="43" y="150"/>
                      <a:pt x="42" y="154"/>
                      <a:pt x="41" y="157"/>
                    </a:cubicBezTo>
                    <a:cubicBezTo>
                      <a:pt x="36" y="169"/>
                      <a:pt x="29" y="176"/>
                      <a:pt x="15" y="170"/>
                    </a:cubicBezTo>
                    <a:cubicBezTo>
                      <a:pt x="5" y="166"/>
                      <a:pt x="0" y="146"/>
                      <a:pt x="7" y="137"/>
                    </a:cubicBezTo>
                    <a:cubicBezTo>
                      <a:pt x="19" y="121"/>
                      <a:pt x="28" y="100"/>
                      <a:pt x="56" y="103"/>
                    </a:cubicBezTo>
                    <a:cubicBezTo>
                      <a:pt x="41" y="78"/>
                      <a:pt x="50" y="56"/>
                      <a:pt x="54" y="34"/>
                    </a:cubicBezTo>
                    <a:cubicBezTo>
                      <a:pt x="56" y="24"/>
                      <a:pt x="63" y="23"/>
                      <a:pt x="71" y="28"/>
                    </a:cubicBezTo>
                    <a:cubicBezTo>
                      <a:pt x="81" y="34"/>
                      <a:pt x="86" y="42"/>
                      <a:pt x="84" y="58"/>
                    </a:cubicBezTo>
                    <a:cubicBezTo>
                      <a:pt x="91" y="50"/>
                      <a:pt x="89" y="44"/>
                      <a:pt x="90" y="40"/>
                    </a:cubicBezTo>
                    <a:cubicBezTo>
                      <a:pt x="90" y="34"/>
                      <a:pt x="88" y="27"/>
                      <a:pt x="95" y="25"/>
                    </a:cubicBezTo>
                    <a:cubicBezTo>
                      <a:pt x="101" y="23"/>
                      <a:pt x="106" y="27"/>
                      <a:pt x="108" y="32"/>
                    </a:cubicBezTo>
                    <a:cubicBezTo>
                      <a:pt x="110" y="41"/>
                      <a:pt x="113" y="37"/>
                      <a:pt x="117" y="34"/>
                    </a:cubicBezTo>
                    <a:cubicBezTo>
                      <a:pt x="122" y="30"/>
                      <a:pt x="123" y="24"/>
                      <a:pt x="123" y="18"/>
                    </a:cubicBezTo>
                    <a:cubicBezTo>
                      <a:pt x="124" y="13"/>
                      <a:pt x="123" y="5"/>
                      <a:pt x="128" y="3"/>
                    </a:cubicBezTo>
                    <a:cubicBezTo>
                      <a:pt x="135" y="0"/>
                      <a:pt x="135" y="9"/>
                      <a:pt x="137" y="13"/>
                    </a:cubicBezTo>
                    <a:cubicBezTo>
                      <a:pt x="142" y="20"/>
                      <a:pt x="147" y="20"/>
                      <a:pt x="154" y="15"/>
                    </a:cubicBezTo>
                    <a:cubicBezTo>
                      <a:pt x="167" y="4"/>
                      <a:pt x="172" y="13"/>
                      <a:pt x="170" y="25"/>
                    </a:cubicBezTo>
                    <a:cubicBezTo>
                      <a:pt x="169" y="43"/>
                      <a:pt x="164" y="60"/>
                      <a:pt x="161" y="78"/>
                    </a:cubicBezTo>
                    <a:cubicBezTo>
                      <a:pt x="163" y="84"/>
                      <a:pt x="174" y="77"/>
                      <a:pt x="173" y="86"/>
                    </a:cubicBezTo>
                    <a:close/>
                  </a:path>
                </a:pathLst>
              </a:custGeom>
              <a:solidFill>
                <a:srgbClr val="0150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2682" y="2156"/>
                <a:ext cx="304" cy="463"/>
              </a:xfrm>
              <a:custGeom>
                <a:avLst/>
                <a:gdLst>
                  <a:gd name="T0" fmla="*/ 43 w 164"/>
                  <a:gd name="T1" fmla="*/ 168 h 235"/>
                  <a:gd name="T2" fmla="*/ 30 w 164"/>
                  <a:gd name="T3" fmla="*/ 167 h 235"/>
                  <a:gd name="T4" fmla="*/ 22 w 164"/>
                  <a:gd name="T5" fmla="*/ 110 h 235"/>
                  <a:gd name="T6" fmla="*/ 33 w 164"/>
                  <a:gd name="T7" fmla="*/ 100 h 235"/>
                  <a:gd name="T8" fmla="*/ 37 w 164"/>
                  <a:gd name="T9" fmla="*/ 113 h 235"/>
                  <a:gd name="T10" fmla="*/ 43 w 164"/>
                  <a:gd name="T11" fmla="*/ 132 h 235"/>
                  <a:gd name="T12" fmla="*/ 60 w 164"/>
                  <a:gd name="T13" fmla="*/ 121 h 235"/>
                  <a:gd name="T14" fmla="*/ 44 w 164"/>
                  <a:gd name="T15" fmla="*/ 116 h 235"/>
                  <a:gd name="T16" fmla="*/ 59 w 164"/>
                  <a:gd name="T17" fmla="*/ 98 h 235"/>
                  <a:gd name="T18" fmla="*/ 34 w 164"/>
                  <a:gd name="T19" fmla="*/ 89 h 235"/>
                  <a:gd name="T20" fmla="*/ 56 w 164"/>
                  <a:gd name="T21" fmla="*/ 75 h 235"/>
                  <a:gd name="T22" fmla="*/ 25 w 164"/>
                  <a:gd name="T23" fmla="*/ 71 h 235"/>
                  <a:gd name="T24" fmla="*/ 8 w 164"/>
                  <a:gd name="T25" fmla="*/ 76 h 235"/>
                  <a:gd name="T26" fmla="*/ 1 w 164"/>
                  <a:gd name="T27" fmla="*/ 57 h 235"/>
                  <a:gd name="T28" fmla="*/ 36 w 164"/>
                  <a:gd name="T29" fmla="*/ 8 h 235"/>
                  <a:gd name="T30" fmla="*/ 48 w 164"/>
                  <a:gd name="T31" fmla="*/ 15 h 235"/>
                  <a:gd name="T32" fmla="*/ 100 w 164"/>
                  <a:gd name="T33" fmla="*/ 15 h 235"/>
                  <a:gd name="T34" fmla="*/ 113 w 164"/>
                  <a:gd name="T35" fmla="*/ 4 h 235"/>
                  <a:gd name="T36" fmla="*/ 122 w 164"/>
                  <a:gd name="T37" fmla="*/ 18 h 235"/>
                  <a:gd name="T38" fmla="*/ 135 w 164"/>
                  <a:gd name="T39" fmla="*/ 26 h 235"/>
                  <a:gd name="T40" fmla="*/ 156 w 164"/>
                  <a:gd name="T41" fmla="*/ 28 h 235"/>
                  <a:gd name="T42" fmla="*/ 140 w 164"/>
                  <a:gd name="T43" fmla="*/ 35 h 235"/>
                  <a:gd name="T44" fmla="*/ 121 w 164"/>
                  <a:gd name="T45" fmla="*/ 40 h 235"/>
                  <a:gd name="T46" fmla="*/ 132 w 164"/>
                  <a:gd name="T47" fmla="*/ 58 h 235"/>
                  <a:gd name="T48" fmla="*/ 115 w 164"/>
                  <a:gd name="T49" fmla="*/ 55 h 235"/>
                  <a:gd name="T50" fmla="*/ 104 w 164"/>
                  <a:gd name="T51" fmla="*/ 57 h 235"/>
                  <a:gd name="T52" fmla="*/ 110 w 164"/>
                  <a:gd name="T53" fmla="*/ 65 h 235"/>
                  <a:gd name="T54" fmla="*/ 110 w 164"/>
                  <a:gd name="T55" fmla="*/ 77 h 235"/>
                  <a:gd name="T56" fmla="*/ 95 w 164"/>
                  <a:gd name="T57" fmla="*/ 88 h 235"/>
                  <a:gd name="T58" fmla="*/ 99 w 164"/>
                  <a:gd name="T59" fmla="*/ 103 h 235"/>
                  <a:gd name="T60" fmla="*/ 111 w 164"/>
                  <a:gd name="T61" fmla="*/ 117 h 235"/>
                  <a:gd name="T62" fmla="*/ 92 w 164"/>
                  <a:gd name="T63" fmla="*/ 128 h 235"/>
                  <a:gd name="T64" fmla="*/ 87 w 164"/>
                  <a:gd name="T65" fmla="*/ 140 h 235"/>
                  <a:gd name="T66" fmla="*/ 99 w 164"/>
                  <a:gd name="T67" fmla="*/ 143 h 235"/>
                  <a:gd name="T68" fmla="*/ 144 w 164"/>
                  <a:gd name="T69" fmla="*/ 139 h 235"/>
                  <a:gd name="T70" fmla="*/ 162 w 164"/>
                  <a:gd name="T71" fmla="*/ 165 h 235"/>
                  <a:gd name="T72" fmla="*/ 146 w 164"/>
                  <a:gd name="T73" fmla="*/ 226 h 235"/>
                  <a:gd name="T74" fmla="*/ 131 w 164"/>
                  <a:gd name="T75" fmla="*/ 233 h 235"/>
                  <a:gd name="T76" fmla="*/ 94 w 164"/>
                  <a:gd name="T77" fmla="*/ 210 h 235"/>
                  <a:gd name="T78" fmla="*/ 104 w 164"/>
                  <a:gd name="T79" fmla="*/ 207 h 235"/>
                  <a:gd name="T80" fmla="*/ 135 w 164"/>
                  <a:gd name="T81" fmla="*/ 201 h 235"/>
                  <a:gd name="T82" fmla="*/ 143 w 164"/>
                  <a:gd name="T83" fmla="*/ 153 h 235"/>
                  <a:gd name="T84" fmla="*/ 128 w 164"/>
                  <a:gd name="T85" fmla="*/ 148 h 235"/>
                  <a:gd name="T86" fmla="*/ 68 w 164"/>
                  <a:gd name="T87" fmla="*/ 160 h 235"/>
                  <a:gd name="T88" fmla="*/ 61 w 164"/>
                  <a:gd name="T89" fmla="*/ 158 h 235"/>
                  <a:gd name="T90" fmla="*/ 59 w 164"/>
                  <a:gd name="T91" fmla="*/ 148 h 235"/>
                  <a:gd name="T92" fmla="*/ 45 w 164"/>
                  <a:gd name="T93" fmla="*/ 158 h 235"/>
                  <a:gd name="T94" fmla="*/ 43 w 164"/>
                  <a:gd name="T95" fmla="*/ 1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4" h="235">
                    <a:moveTo>
                      <a:pt x="43" y="168"/>
                    </a:moveTo>
                    <a:cubicBezTo>
                      <a:pt x="39" y="170"/>
                      <a:pt x="35" y="175"/>
                      <a:pt x="30" y="167"/>
                    </a:cubicBezTo>
                    <a:cubicBezTo>
                      <a:pt x="19" y="149"/>
                      <a:pt x="16" y="130"/>
                      <a:pt x="22" y="110"/>
                    </a:cubicBezTo>
                    <a:cubicBezTo>
                      <a:pt x="24" y="104"/>
                      <a:pt x="27" y="100"/>
                      <a:pt x="33" y="100"/>
                    </a:cubicBezTo>
                    <a:cubicBezTo>
                      <a:pt x="44" y="101"/>
                      <a:pt x="36" y="108"/>
                      <a:pt x="37" y="113"/>
                    </a:cubicBezTo>
                    <a:cubicBezTo>
                      <a:pt x="39" y="119"/>
                      <a:pt x="35" y="129"/>
                      <a:pt x="43" y="132"/>
                    </a:cubicBezTo>
                    <a:cubicBezTo>
                      <a:pt x="50" y="134"/>
                      <a:pt x="55" y="127"/>
                      <a:pt x="60" y="121"/>
                    </a:cubicBezTo>
                    <a:cubicBezTo>
                      <a:pt x="57" y="112"/>
                      <a:pt x="46" y="125"/>
                      <a:pt x="44" y="116"/>
                    </a:cubicBezTo>
                    <a:cubicBezTo>
                      <a:pt x="42" y="105"/>
                      <a:pt x="53" y="104"/>
                      <a:pt x="59" y="98"/>
                    </a:cubicBezTo>
                    <a:cubicBezTo>
                      <a:pt x="52" y="92"/>
                      <a:pt x="43" y="94"/>
                      <a:pt x="34" y="89"/>
                    </a:cubicBezTo>
                    <a:cubicBezTo>
                      <a:pt x="42" y="83"/>
                      <a:pt x="49" y="79"/>
                      <a:pt x="56" y="75"/>
                    </a:cubicBezTo>
                    <a:cubicBezTo>
                      <a:pt x="47" y="62"/>
                      <a:pt x="37" y="55"/>
                      <a:pt x="25" y="71"/>
                    </a:cubicBezTo>
                    <a:cubicBezTo>
                      <a:pt x="21" y="76"/>
                      <a:pt x="14" y="81"/>
                      <a:pt x="8" y="76"/>
                    </a:cubicBezTo>
                    <a:cubicBezTo>
                      <a:pt x="2" y="72"/>
                      <a:pt x="0" y="65"/>
                      <a:pt x="1" y="57"/>
                    </a:cubicBezTo>
                    <a:cubicBezTo>
                      <a:pt x="4" y="34"/>
                      <a:pt x="23" y="23"/>
                      <a:pt x="36" y="8"/>
                    </a:cubicBezTo>
                    <a:cubicBezTo>
                      <a:pt x="42" y="0"/>
                      <a:pt x="45" y="11"/>
                      <a:pt x="48" y="15"/>
                    </a:cubicBezTo>
                    <a:cubicBezTo>
                      <a:pt x="61" y="36"/>
                      <a:pt x="87" y="36"/>
                      <a:pt x="100" y="15"/>
                    </a:cubicBezTo>
                    <a:cubicBezTo>
                      <a:pt x="104" y="10"/>
                      <a:pt x="106" y="3"/>
                      <a:pt x="113" y="4"/>
                    </a:cubicBezTo>
                    <a:cubicBezTo>
                      <a:pt x="121" y="6"/>
                      <a:pt x="123" y="11"/>
                      <a:pt x="122" y="18"/>
                    </a:cubicBezTo>
                    <a:cubicBezTo>
                      <a:pt x="122" y="27"/>
                      <a:pt x="129" y="26"/>
                      <a:pt x="135" y="26"/>
                    </a:cubicBezTo>
                    <a:cubicBezTo>
                      <a:pt x="142" y="25"/>
                      <a:pt x="149" y="21"/>
                      <a:pt x="156" y="28"/>
                    </a:cubicBezTo>
                    <a:cubicBezTo>
                      <a:pt x="153" y="34"/>
                      <a:pt x="145" y="34"/>
                      <a:pt x="140" y="35"/>
                    </a:cubicBezTo>
                    <a:cubicBezTo>
                      <a:pt x="133" y="37"/>
                      <a:pt x="125" y="33"/>
                      <a:pt x="121" y="40"/>
                    </a:cubicBezTo>
                    <a:cubicBezTo>
                      <a:pt x="118" y="49"/>
                      <a:pt x="131" y="50"/>
                      <a:pt x="132" y="58"/>
                    </a:cubicBezTo>
                    <a:cubicBezTo>
                      <a:pt x="126" y="63"/>
                      <a:pt x="120" y="56"/>
                      <a:pt x="115" y="55"/>
                    </a:cubicBezTo>
                    <a:cubicBezTo>
                      <a:pt x="110" y="53"/>
                      <a:pt x="107" y="53"/>
                      <a:pt x="104" y="57"/>
                    </a:cubicBezTo>
                    <a:cubicBezTo>
                      <a:pt x="101" y="62"/>
                      <a:pt x="106" y="63"/>
                      <a:pt x="110" y="65"/>
                    </a:cubicBezTo>
                    <a:cubicBezTo>
                      <a:pt x="117" y="68"/>
                      <a:pt x="118" y="72"/>
                      <a:pt x="110" y="77"/>
                    </a:cubicBezTo>
                    <a:cubicBezTo>
                      <a:pt x="105" y="80"/>
                      <a:pt x="96" y="81"/>
                      <a:pt x="95" y="88"/>
                    </a:cubicBezTo>
                    <a:cubicBezTo>
                      <a:pt x="94" y="93"/>
                      <a:pt x="106" y="93"/>
                      <a:pt x="99" y="103"/>
                    </a:cubicBezTo>
                    <a:cubicBezTo>
                      <a:pt x="94" y="111"/>
                      <a:pt x="109" y="109"/>
                      <a:pt x="111" y="117"/>
                    </a:cubicBezTo>
                    <a:cubicBezTo>
                      <a:pt x="106" y="123"/>
                      <a:pt x="98" y="124"/>
                      <a:pt x="92" y="128"/>
                    </a:cubicBezTo>
                    <a:cubicBezTo>
                      <a:pt x="88" y="131"/>
                      <a:pt x="86" y="136"/>
                      <a:pt x="87" y="140"/>
                    </a:cubicBezTo>
                    <a:cubicBezTo>
                      <a:pt x="89" y="147"/>
                      <a:pt x="95" y="144"/>
                      <a:pt x="99" y="143"/>
                    </a:cubicBezTo>
                    <a:cubicBezTo>
                      <a:pt x="114" y="141"/>
                      <a:pt x="128" y="134"/>
                      <a:pt x="144" y="139"/>
                    </a:cubicBezTo>
                    <a:cubicBezTo>
                      <a:pt x="157" y="143"/>
                      <a:pt x="164" y="151"/>
                      <a:pt x="162" y="165"/>
                    </a:cubicBezTo>
                    <a:cubicBezTo>
                      <a:pt x="159" y="186"/>
                      <a:pt x="152" y="206"/>
                      <a:pt x="146" y="226"/>
                    </a:cubicBezTo>
                    <a:cubicBezTo>
                      <a:pt x="144" y="235"/>
                      <a:pt x="139" y="235"/>
                      <a:pt x="131" y="233"/>
                    </a:cubicBezTo>
                    <a:cubicBezTo>
                      <a:pt x="116" y="228"/>
                      <a:pt x="106" y="219"/>
                      <a:pt x="94" y="210"/>
                    </a:cubicBezTo>
                    <a:cubicBezTo>
                      <a:pt x="96" y="204"/>
                      <a:pt x="101" y="206"/>
                      <a:pt x="104" y="207"/>
                    </a:cubicBezTo>
                    <a:cubicBezTo>
                      <a:pt x="115" y="208"/>
                      <a:pt x="128" y="213"/>
                      <a:pt x="135" y="201"/>
                    </a:cubicBezTo>
                    <a:cubicBezTo>
                      <a:pt x="144" y="186"/>
                      <a:pt x="146" y="169"/>
                      <a:pt x="143" y="153"/>
                    </a:cubicBezTo>
                    <a:cubicBezTo>
                      <a:pt x="141" y="144"/>
                      <a:pt x="133" y="148"/>
                      <a:pt x="128" y="148"/>
                    </a:cubicBezTo>
                    <a:cubicBezTo>
                      <a:pt x="107" y="148"/>
                      <a:pt x="88" y="159"/>
                      <a:pt x="68" y="160"/>
                    </a:cubicBezTo>
                    <a:cubicBezTo>
                      <a:pt x="64" y="162"/>
                      <a:pt x="63" y="160"/>
                      <a:pt x="61" y="158"/>
                    </a:cubicBezTo>
                    <a:cubicBezTo>
                      <a:pt x="60" y="154"/>
                      <a:pt x="64" y="149"/>
                      <a:pt x="59" y="148"/>
                    </a:cubicBezTo>
                    <a:cubicBezTo>
                      <a:pt x="52" y="147"/>
                      <a:pt x="47" y="151"/>
                      <a:pt x="45" y="158"/>
                    </a:cubicBezTo>
                    <a:cubicBezTo>
                      <a:pt x="44" y="161"/>
                      <a:pt x="45" y="165"/>
                      <a:pt x="43" y="168"/>
                    </a:cubicBezTo>
                    <a:close/>
                  </a:path>
                </a:pathLst>
              </a:custGeom>
              <a:solidFill>
                <a:srgbClr val="015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3652" y="2223"/>
                <a:ext cx="374" cy="333"/>
              </a:xfrm>
              <a:custGeom>
                <a:avLst/>
                <a:gdLst>
                  <a:gd name="T0" fmla="*/ 142 w 202"/>
                  <a:gd name="T1" fmla="*/ 120 h 169"/>
                  <a:gd name="T2" fmla="*/ 190 w 202"/>
                  <a:gd name="T3" fmla="*/ 129 h 169"/>
                  <a:gd name="T4" fmla="*/ 200 w 202"/>
                  <a:gd name="T5" fmla="*/ 142 h 169"/>
                  <a:gd name="T6" fmla="*/ 185 w 202"/>
                  <a:gd name="T7" fmla="*/ 147 h 169"/>
                  <a:gd name="T8" fmla="*/ 47 w 202"/>
                  <a:gd name="T9" fmla="*/ 158 h 169"/>
                  <a:gd name="T10" fmla="*/ 28 w 202"/>
                  <a:gd name="T11" fmla="*/ 164 h 169"/>
                  <a:gd name="T12" fmla="*/ 4 w 202"/>
                  <a:gd name="T13" fmla="*/ 154 h 169"/>
                  <a:gd name="T14" fmla="*/ 17 w 202"/>
                  <a:gd name="T15" fmla="*/ 129 h 169"/>
                  <a:gd name="T16" fmla="*/ 44 w 202"/>
                  <a:gd name="T17" fmla="*/ 132 h 169"/>
                  <a:gd name="T18" fmla="*/ 64 w 202"/>
                  <a:gd name="T19" fmla="*/ 123 h 169"/>
                  <a:gd name="T20" fmla="*/ 81 w 202"/>
                  <a:gd name="T21" fmla="*/ 108 h 169"/>
                  <a:gd name="T22" fmla="*/ 93 w 202"/>
                  <a:gd name="T23" fmla="*/ 89 h 169"/>
                  <a:gd name="T24" fmla="*/ 94 w 202"/>
                  <a:gd name="T25" fmla="*/ 58 h 169"/>
                  <a:gd name="T26" fmla="*/ 87 w 202"/>
                  <a:gd name="T27" fmla="*/ 50 h 169"/>
                  <a:gd name="T28" fmla="*/ 52 w 202"/>
                  <a:gd name="T29" fmla="*/ 29 h 169"/>
                  <a:gd name="T30" fmla="*/ 87 w 202"/>
                  <a:gd name="T31" fmla="*/ 13 h 169"/>
                  <a:gd name="T32" fmla="*/ 139 w 202"/>
                  <a:gd name="T33" fmla="*/ 6 h 169"/>
                  <a:gd name="T34" fmla="*/ 155 w 202"/>
                  <a:gd name="T35" fmla="*/ 21 h 169"/>
                  <a:gd name="T36" fmla="*/ 142 w 202"/>
                  <a:gd name="T37" fmla="*/ 36 h 169"/>
                  <a:gd name="T38" fmla="*/ 128 w 202"/>
                  <a:gd name="T39" fmla="*/ 42 h 169"/>
                  <a:gd name="T40" fmla="*/ 120 w 202"/>
                  <a:gd name="T41" fmla="*/ 67 h 169"/>
                  <a:gd name="T42" fmla="*/ 119 w 202"/>
                  <a:gd name="T43" fmla="*/ 101 h 169"/>
                  <a:gd name="T44" fmla="*/ 114 w 202"/>
                  <a:gd name="T45" fmla="*/ 119 h 169"/>
                  <a:gd name="T46" fmla="*/ 132 w 202"/>
                  <a:gd name="T47" fmla="*/ 121 h 169"/>
                  <a:gd name="T48" fmla="*/ 142 w 202"/>
                  <a:gd name="T49" fmla="*/ 12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2" h="169">
                    <a:moveTo>
                      <a:pt x="142" y="120"/>
                    </a:moveTo>
                    <a:cubicBezTo>
                      <a:pt x="159" y="119"/>
                      <a:pt x="175" y="120"/>
                      <a:pt x="190" y="129"/>
                    </a:cubicBezTo>
                    <a:cubicBezTo>
                      <a:pt x="196" y="132"/>
                      <a:pt x="202" y="135"/>
                      <a:pt x="200" y="142"/>
                    </a:cubicBezTo>
                    <a:cubicBezTo>
                      <a:pt x="198" y="149"/>
                      <a:pt x="191" y="148"/>
                      <a:pt x="185" y="147"/>
                    </a:cubicBezTo>
                    <a:cubicBezTo>
                      <a:pt x="138" y="137"/>
                      <a:pt x="93" y="146"/>
                      <a:pt x="47" y="158"/>
                    </a:cubicBezTo>
                    <a:cubicBezTo>
                      <a:pt x="41" y="160"/>
                      <a:pt x="34" y="161"/>
                      <a:pt x="28" y="164"/>
                    </a:cubicBezTo>
                    <a:cubicBezTo>
                      <a:pt x="16" y="169"/>
                      <a:pt x="8" y="165"/>
                      <a:pt x="4" y="154"/>
                    </a:cubicBezTo>
                    <a:cubicBezTo>
                      <a:pt x="0" y="143"/>
                      <a:pt x="5" y="132"/>
                      <a:pt x="17" y="129"/>
                    </a:cubicBezTo>
                    <a:cubicBezTo>
                      <a:pt x="25" y="126"/>
                      <a:pt x="35" y="121"/>
                      <a:pt x="44" y="132"/>
                    </a:cubicBezTo>
                    <a:cubicBezTo>
                      <a:pt x="48" y="136"/>
                      <a:pt x="61" y="138"/>
                      <a:pt x="64" y="123"/>
                    </a:cubicBezTo>
                    <a:cubicBezTo>
                      <a:pt x="64" y="117"/>
                      <a:pt x="75" y="113"/>
                      <a:pt x="81" y="108"/>
                    </a:cubicBezTo>
                    <a:cubicBezTo>
                      <a:pt x="88" y="103"/>
                      <a:pt x="96" y="97"/>
                      <a:pt x="93" y="89"/>
                    </a:cubicBezTo>
                    <a:cubicBezTo>
                      <a:pt x="89" y="78"/>
                      <a:pt x="85" y="69"/>
                      <a:pt x="94" y="58"/>
                    </a:cubicBezTo>
                    <a:cubicBezTo>
                      <a:pt x="99" y="53"/>
                      <a:pt x="91" y="51"/>
                      <a:pt x="87" y="50"/>
                    </a:cubicBezTo>
                    <a:cubicBezTo>
                      <a:pt x="72" y="47"/>
                      <a:pt x="52" y="40"/>
                      <a:pt x="52" y="29"/>
                    </a:cubicBezTo>
                    <a:cubicBezTo>
                      <a:pt x="52" y="16"/>
                      <a:pt x="74" y="17"/>
                      <a:pt x="87" y="13"/>
                    </a:cubicBezTo>
                    <a:cubicBezTo>
                      <a:pt x="104" y="8"/>
                      <a:pt x="120" y="0"/>
                      <a:pt x="139" y="6"/>
                    </a:cubicBezTo>
                    <a:cubicBezTo>
                      <a:pt x="147" y="9"/>
                      <a:pt x="155" y="11"/>
                      <a:pt x="155" y="21"/>
                    </a:cubicBezTo>
                    <a:cubicBezTo>
                      <a:pt x="156" y="30"/>
                      <a:pt x="149" y="33"/>
                      <a:pt x="142" y="36"/>
                    </a:cubicBezTo>
                    <a:cubicBezTo>
                      <a:pt x="137" y="38"/>
                      <a:pt x="133" y="41"/>
                      <a:pt x="128" y="42"/>
                    </a:cubicBezTo>
                    <a:cubicBezTo>
                      <a:pt x="112" y="47"/>
                      <a:pt x="114" y="57"/>
                      <a:pt x="120" y="67"/>
                    </a:cubicBezTo>
                    <a:cubicBezTo>
                      <a:pt x="127" y="79"/>
                      <a:pt x="127" y="90"/>
                      <a:pt x="119" y="101"/>
                    </a:cubicBezTo>
                    <a:cubicBezTo>
                      <a:pt x="115" y="106"/>
                      <a:pt x="109" y="113"/>
                      <a:pt x="114" y="119"/>
                    </a:cubicBezTo>
                    <a:cubicBezTo>
                      <a:pt x="118" y="125"/>
                      <a:pt x="126" y="121"/>
                      <a:pt x="132" y="121"/>
                    </a:cubicBezTo>
                    <a:cubicBezTo>
                      <a:pt x="135" y="121"/>
                      <a:pt x="139" y="120"/>
                      <a:pt x="142" y="120"/>
                    </a:cubicBezTo>
                    <a:close/>
                  </a:path>
                </a:pathLst>
              </a:custGeom>
              <a:solidFill>
                <a:srgbClr val="0150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4735" y="2296"/>
                <a:ext cx="269" cy="307"/>
              </a:xfrm>
              <a:custGeom>
                <a:avLst/>
                <a:gdLst>
                  <a:gd name="T0" fmla="*/ 88 w 145"/>
                  <a:gd name="T1" fmla="*/ 33 h 156"/>
                  <a:gd name="T2" fmla="*/ 123 w 145"/>
                  <a:gd name="T3" fmla="*/ 44 h 156"/>
                  <a:gd name="T4" fmla="*/ 125 w 145"/>
                  <a:gd name="T5" fmla="*/ 53 h 156"/>
                  <a:gd name="T6" fmla="*/ 117 w 145"/>
                  <a:gd name="T7" fmla="*/ 54 h 156"/>
                  <a:gd name="T8" fmla="*/ 100 w 145"/>
                  <a:gd name="T9" fmla="*/ 57 h 156"/>
                  <a:gd name="T10" fmla="*/ 84 w 145"/>
                  <a:gd name="T11" fmla="*/ 68 h 156"/>
                  <a:gd name="T12" fmla="*/ 97 w 145"/>
                  <a:gd name="T13" fmla="*/ 77 h 156"/>
                  <a:gd name="T14" fmla="*/ 101 w 145"/>
                  <a:gd name="T15" fmla="*/ 97 h 156"/>
                  <a:gd name="T16" fmla="*/ 82 w 145"/>
                  <a:gd name="T17" fmla="*/ 121 h 156"/>
                  <a:gd name="T18" fmla="*/ 113 w 145"/>
                  <a:gd name="T19" fmla="*/ 115 h 156"/>
                  <a:gd name="T20" fmla="*/ 137 w 145"/>
                  <a:gd name="T21" fmla="*/ 124 h 156"/>
                  <a:gd name="T22" fmla="*/ 145 w 145"/>
                  <a:gd name="T23" fmla="*/ 139 h 156"/>
                  <a:gd name="T24" fmla="*/ 136 w 145"/>
                  <a:gd name="T25" fmla="*/ 145 h 156"/>
                  <a:gd name="T26" fmla="*/ 35 w 145"/>
                  <a:gd name="T27" fmla="*/ 153 h 156"/>
                  <a:gd name="T28" fmla="*/ 17 w 145"/>
                  <a:gd name="T29" fmla="*/ 154 h 156"/>
                  <a:gd name="T30" fmla="*/ 0 w 145"/>
                  <a:gd name="T31" fmla="*/ 145 h 156"/>
                  <a:gd name="T32" fmla="*/ 17 w 145"/>
                  <a:gd name="T33" fmla="*/ 134 h 156"/>
                  <a:gd name="T34" fmla="*/ 60 w 145"/>
                  <a:gd name="T35" fmla="*/ 116 h 156"/>
                  <a:gd name="T36" fmla="*/ 41 w 145"/>
                  <a:gd name="T37" fmla="*/ 111 h 156"/>
                  <a:gd name="T38" fmla="*/ 29 w 145"/>
                  <a:gd name="T39" fmla="*/ 103 h 156"/>
                  <a:gd name="T40" fmla="*/ 39 w 145"/>
                  <a:gd name="T41" fmla="*/ 93 h 156"/>
                  <a:gd name="T42" fmla="*/ 61 w 145"/>
                  <a:gd name="T43" fmla="*/ 85 h 156"/>
                  <a:gd name="T44" fmla="*/ 66 w 145"/>
                  <a:gd name="T45" fmla="*/ 76 h 156"/>
                  <a:gd name="T46" fmla="*/ 56 w 145"/>
                  <a:gd name="T47" fmla="*/ 74 h 156"/>
                  <a:gd name="T48" fmla="*/ 32 w 145"/>
                  <a:gd name="T49" fmla="*/ 83 h 156"/>
                  <a:gd name="T50" fmla="*/ 17 w 145"/>
                  <a:gd name="T51" fmla="*/ 82 h 156"/>
                  <a:gd name="T52" fmla="*/ 22 w 145"/>
                  <a:gd name="T53" fmla="*/ 65 h 156"/>
                  <a:gd name="T54" fmla="*/ 51 w 145"/>
                  <a:gd name="T55" fmla="*/ 44 h 156"/>
                  <a:gd name="T56" fmla="*/ 56 w 145"/>
                  <a:gd name="T57" fmla="*/ 36 h 156"/>
                  <a:gd name="T58" fmla="*/ 36 w 145"/>
                  <a:gd name="T59" fmla="*/ 27 h 156"/>
                  <a:gd name="T60" fmla="*/ 69 w 145"/>
                  <a:gd name="T61" fmla="*/ 9 h 156"/>
                  <a:gd name="T62" fmla="*/ 95 w 145"/>
                  <a:gd name="T63" fmla="*/ 9 h 156"/>
                  <a:gd name="T64" fmla="*/ 84 w 145"/>
                  <a:gd name="T65" fmla="*/ 30 h 156"/>
                  <a:gd name="T66" fmla="*/ 66 w 145"/>
                  <a:gd name="T67" fmla="*/ 51 h 156"/>
                  <a:gd name="T68" fmla="*/ 88 w 145"/>
                  <a:gd name="T69" fmla="*/ 3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" h="156">
                    <a:moveTo>
                      <a:pt x="88" y="33"/>
                    </a:moveTo>
                    <a:cubicBezTo>
                      <a:pt x="101" y="31"/>
                      <a:pt x="115" y="30"/>
                      <a:pt x="123" y="44"/>
                    </a:cubicBezTo>
                    <a:cubicBezTo>
                      <a:pt x="125" y="46"/>
                      <a:pt x="126" y="50"/>
                      <a:pt x="125" y="53"/>
                    </a:cubicBezTo>
                    <a:cubicBezTo>
                      <a:pt x="124" y="56"/>
                      <a:pt x="120" y="56"/>
                      <a:pt x="117" y="54"/>
                    </a:cubicBezTo>
                    <a:cubicBezTo>
                      <a:pt x="111" y="51"/>
                      <a:pt x="105" y="55"/>
                      <a:pt x="100" y="57"/>
                    </a:cubicBezTo>
                    <a:cubicBezTo>
                      <a:pt x="94" y="60"/>
                      <a:pt x="85" y="60"/>
                      <a:pt x="84" y="68"/>
                    </a:cubicBezTo>
                    <a:cubicBezTo>
                      <a:pt x="83" y="76"/>
                      <a:pt x="93" y="74"/>
                      <a:pt x="97" y="77"/>
                    </a:cubicBezTo>
                    <a:cubicBezTo>
                      <a:pt x="106" y="82"/>
                      <a:pt x="106" y="89"/>
                      <a:pt x="101" y="97"/>
                    </a:cubicBezTo>
                    <a:cubicBezTo>
                      <a:pt x="96" y="104"/>
                      <a:pt x="90" y="111"/>
                      <a:pt x="82" y="121"/>
                    </a:cubicBezTo>
                    <a:cubicBezTo>
                      <a:pt x="95" y="119"/>
                      <a:pt x="104" y="121"/>
                      <a:pt x="113" y="115"/>
                    </a:cubicBezTo>
                    <a:cubicBezTo>
                      <a:pt x="123" y="108"/>
                      <a:pt x="129" y="121"/>
                      <a:pt x="137" y="124"/>
                    </a:cubicBezTo>
                    <a:cubicBezTo>
                      <a:pt x="143" y="126"/>
                      <a:pt x="145" y="132"/>
                      <a:pt x="145" y="139"/>
                    </a:cubicBezTo>
                    <a:cubicBezTo>
                      <a:pt x="145" y="145"/>
                      <a:pt x="141" y="146"/>
                      <a:pt x="136" y="145"/>
                    </a:cubicBezTo>
                    <a:cubicBezTo>
                      <a:pt x="101" y="142"/>
                      <a:pt x="68" y="145"/>
                      <a:pt x="35" y="153"/>
                    </a:cubicBezTo>
                    <a:cubicBezTo>
                      <a:pt x="29" y="154"/>
                      <a:pt x="23" y="155"/>
                      <a:pt x="17" y="154"/>
                    </a:cubicBezTo>
                    <a:cubicBezTo>
                      <a:pt x="11" y="153"/>
                      <a:pt x="0" y="156"/>
                      <a:pt x="0" y="145"/>
                    </a:cubicBezTo>
                    <a:cubicBezTo>
                      <a:pt x="0" y="134"/>
                      <a:pt x="8" y="134"/>
                      <a:pt x="17" y="134"/>
                    </a:cubicBezTo>
                    <a:cubicBezTo>
                      <a:pt x="33" y="134"/>
                      <a:pt x="46" y="124"/>
                      <a:pt x="60" y="116"/>
                    </a:cubicBezTo>
                    <a:cubicBezTo>
                      <a:pt x="54" y="108"/>
                      <a:pt x="47" y="111"/>
                      <a:pt x="41" y="111"/>
                    </a:cubicBezTo>
                    <a:cubicBezTo>
                      <a:pt x="35" y="111"/>
                      <a:pt x="30" y="110"/>
                      <a:pt x="29" y="103"/>
                    </a:cubicBezTo>
                    <a:cubicBezTo>
                      <a:pt x="28" y="97"/>
                      <a:pt x="33" y="95"/>
                      <a:pt x="39" y="93"/>
                    </a:cubicBezTo>
                    <a:cubicBezTo>
                      <a:pt x="46" y="90"/>
                      <a:pt x="54" y="88"/>
                      <a:pt x="61" y="85"/>
                    </a:cubicBezTo>
                    <a:cubicBezTo>
                      <a:pt x="65" y="83"/>
                      <a:pt x="69" y="80"/>
                      <a:pt x="66" y="76"/>
                    </a:cubicBezTo>
                    <a:cubicBezTo>
                      <a:pt x="64" y="71"/>
                      <a:pt x="60" y="72"/>
                      <a:pt x="56" y="74"/>
                    </a:cubicBezTo>
                    <a:cubicBezTo>
                      <a:pt x="48" y="76"/>
                      <a:pt x="40" y="80"/>
                      <a:pt x="32" y="83"/>
                    </a:cubicBezTo>
                    <a:cubicBezTo>
                      <a:pt x="27" y="85"/>
                      <a:pt x="20" y="87"/>
                      <a:pt x="17" y="82"/>
                    </a:cubicBezTo>
                    <a:cubicBezTo>
                      <a:pt x="14" y="76"/>
                      <a:pt x="18" y="69"/>
                      <a:pt x="22" y="65"/>
                    </a:cubicBezTo>
                    <a:cubicBezTo>
                      <a:pt x="31" y="57"/>
                      <a:pt x="43" y="53"/>
                      <a:pt x="51" y="44"/>
                    </a:cubicBezTo>
                    <a:cubicBezTo>
                      <a:pt x="53" y="42"/>
                      <a:pt x="57" y="40"/>
                      <a:pt x="56" y="36"/>
                    </a:cubicBezTo>
                    <a:cubicBezTo>
                      <a:pt x="51" y="31"/>
                      <a:pt x="41" y="36"/>
                      <a:pt x="36" y="27"/>
                    </a:cubicBezTo>
                    <a:cubicBezTo>
                      <a:pt x="45" y="18"/>
                      <a:pt x="58" y="16"/>
                      <a:pt x="69" y="9"/>
                    </a:cubicBezTo>
                    <a:cubicBezTo>
                      <a:pt x="77" y="4"/>
                      <a:pt x="89" y="0"/>
                      <a:pt x="95" y="9"/>
                    </a:cubicBezTo>
                    <a:cubicBezTo>
                      <a:pt x="101" y="19"/>
                      <a:pt x="89" y="23"/>
                      <a:pt x="84" y="30"/>
                    </a:cubicBezTo>
                    <a:cubicBezTo>
                      <a:pt x="81" y="39"/>
                      <a:pt x="74" y="45"/>
                      <a:pt x="66" y="51"/>
                    </a:cubicBezTo>
                    <a:cubicBezTo>
                      <a:pt x="76" y="48"/>
                      <a:pt x="85" y="45"/>
                      <a:pt x="88" y="33"/>
                    </a:cubicBezTo>
                    <a:close/>
                  </a:path>
                </a:pathLst>
              </a:custGeom>
              <a:solidFill>
                <a:srgbClr val="015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3146" y="2170"/>
                <a:ext cx="154" cy="384"/>
              </a:xfrm>
              <a:custGeom>
                <a:avLst/>
                <a:gdLst>
                  <a:gd name="T0" fmla="*/ 48 w 83"/>
                  <a:gd name="T1" fmla="*/ 71 h 195"/>
                  <a:gd name="T2" fmla="*/ 26 w 83"/>
                  <a:gd name="T3" fmla="*/ 61 h 195"/>
                  <a:gd name="T4" fmla="*/ 33 w 83"/>
                  <a:gd name="T5" fmla="*/ 32 h 195"/>
                  <a:gd name="T6" fmla="*/ 43 w 83"/>
                  <a:gd name="T7" fmla="*/ 22 h 195"/>
                  <a:gd name="T8" fmla="*/ 66 w 83"/>
                  <a:gd name="T9" fmla="*/ 13 h 195"/>
                  <a:gd name="T10" fmla="*/ 71 w 83"/>
                  <a:gd name="T11" fmla="*/ 51 h 195"/>
                  <a:gd name="T12" fmla="*/ 68 w 83"/>
                  <a:gd name="T13" fmla="*/ 65 h 195"/>
                  <a:gd name="T14" fmla="*/ 69 w 83"/>
                  <a:gd name="T15" fmla="*/ 102 h 195"/>
                  <a:gd name="T16" fmla="*/ 60 w 83"/>
                  <a:gd name="T17" fmla="*/ 115 h 195"/>
                  <a:gd name="T18" fmla="*/ 56 w 83"/>
                  <a:gd name="T19" fmla="*/ 129 h 195"/>
                  <a:gd name="T20" fmla="*/ 73 w 83"/>
                  <a:gd name="T21" fmla="*/ 124 h 195"/>
                  <a:gd name="T22" fmla="*/ 66 w 83"/>
                  <a:gd name="T23" fmla="*/ 183 h 195"/>
                  <a:gd name="T24" fmla="*/ 48 w 83"/>
                  <a:gd name="T25" fmla="*/ 179 h 195"/>
                  <a:gd name="T26" fmla="*/ 43 w 83"/>
                  <a:gd name="T27" fmla="*/ 141 h 195"/>
                  <a:gd name="T28" fmla="*/ 22 w 83"/>
                  <a:gd name="T29" fmla="*/ 161 h 195"/>
                  <a:gd name="T30" fmla="*/ 9 w 83"/>
                  <a:gd name="T31" fmla="*/ 168 h 195"/>
                  <a:gd name="T32" fmla="*/ 1 w 83"/>
                  <a:gd name="T33" fmla="*/ 154 h 195"/>
                  <a:gd name="T34" fmla="*/ 8 w 83"/>
                  <a:gd name="T35" fmla="*/ 130 h 195"/>
                  <a:gd name="T36" fmla="*/ 48 w 83"/>
                  <a:gd name="T37" fmla="*/ 71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95">
                    <a:moveTo>
                      <a:pt x="48" y="71"/>
                    </a:moveTo>
                    <a:cubicBezTo>
                      <a:pt x="39" y="69"/>
                      <a:pt x="28" y="72"/>
                      <a:pt x="26" y="61"/>
                    </a:cubicBezTo>
                    <a:cubicBezTo>
                      <a:pt x="24" y="51"/>
                      <a:pt x="24" y="40"/>
                      <a:pt x="33" y="32"/>
                    </a:cubicBezTo>
                    <a:cubicBezTo>
                      <a:pt x="37" y="29"/>
                      <a:pt x="39" y="25"/>
                      <a:pt x="43" y="22"/>
                    </a:cubicBezTo>
                    <a:cubicBezTo>
                      <a:pt x="50" y="17"/>
                      <a:pt x="54" y="0"/>
                      <a:pt x="66" y="13"/>
                    </a:cubicBezTo>
                    <a:cubicBezTo>
                      <a:pt x="74" y="23"/>
                      <a:pt x="83" y="37"/>
                      <a:pt x="71" y="51"/>
                    </a:cubicBezTo>
                    <a:cubicBezTo>
                      <a:pt x="67" y="55"/>
                      <a:pt x="61" y="59"/>
                      <a:pt x="68" y="65"/>
                    </a:cubicBezTo>
                    <a:cubicBezTo>
                      <a:pt x="83" y="77"/>
                      <a:pt x="77" y="89"/>
                      <a:pt x="69" y="102"/>
                    </a:cubicBezTo>
                    <a:cubicBezTo>
                      <a:pt x="66" y="106"/>
                      <a:pt x="63" y="110"/>
                      <a:pt x="60" y="115"/>
                    </a:cubicBezTo>
                    <a:cubicBezTo>
                      <a:pt x="57" y="119"/>
                      <a:pt x="49" y="123"/>
                      <a:pt x="56" y="129"/>
                    </a:cubicBezTo>
                    <a:cubicBezTo>
                      <a:pt x="64" y="137"/>
                      <a:pt x="65" y="124"/>
                      <a:pt x="73" y="124"/>
                    </a:cubicBezTo>
                    <a:cubicBezTo>
                      <a:pt x="75" y="144"/>
                      <a:pt x="72" y="164"/>
                      <a:pt x="66" y="183"/>
                    </a:cubicBezTo>
                    <a:cubicBezTo>
                      <a:pt x="62" y="195"/>
                      <a:pt x="52" y="186"/>
                      <a:pt x="48" y="179"/>
                    </a:cubicBezTo>
                    <a:cubicBezTo>
                      <a:pt x="41" y="168"/>
                      <a:pt x="39" y="155"/>
                      <a:pt x="43" y="141"/>
                    </a:cubicBezTo>
                    <a:cubicBezTo>
                      <a:pt x="31" y="144"/>
                      <a:pt x="28" y="154"/>
                      <a:pt x="22" y="161"/>
                    </a:cubicBezTo>
                    <a:cubicBezTo>
                      <a:pt x="19" y="165"/>
                      <a:pt x="15" y="170"/>
                      <a:pt x="9" y="168"/>
                    </a:cubicBezTo>
                    <a:cubicBezTo>
                      <a:pt x="2" y="166"/>
                      <a:pt x="1" y="160"/>
                      <a:pt x="1" y="154"/>
                    </a:cubicBezTo>
                    <a:cubicBezTo>
                      <a:pt x="0" y="145"/>
                      <a:pt x="2" y="138"/>
                      <a:pt x="8" y="130"/>
                    </a:cubicBezTo>
                    <a:cubicBezTo>
                      <a:pt x="22" y="112"/>
                      <a:pt x="38" y="94"/>
                      <a:pt x="48" y="71"/>
                    </a:cubicBezTo>
                    <a:close/>
                  </a:path>
                </a:pathLst>
              </a:custGeom>
              <a:solidFill>
                <a:srgbClr val="015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4141" y="1593"/>
                <a:ext cx="282" cy="353"/>
              </a:xfrm>
              <a:custGeom>
                <a:avLst/>
                <a:gdLst>
                  <a:gd name="T0" fmla="*/ 152 w 152"/>
                  <a:gd name="T1" fmla="*/ 30 h 179"/>
                  <a:gd name="T2" fmla="*/ 118 w 152"/>
                  <a:gd name="T3" fmla="*/ 45 h 179"/>
                  <a:gd name="T4" fmla="*/ 89 w 152"/>
                  <a:gd name="T5" fmla="*/ 68 h 179"/>
                  <a:gd name="T6" fmla="*/ 42 w 152"/>
                  <a:gd name="T7" fmla="*/ 91 h 179"/>
                  <a:gd name="T8" fmla="*/ 32 w 152"/>
                  <a:gd name="T9" fmla="*/ 100 h 179"/>
                  <a:gd name="T10" fmla="*/ 31 w 152"/>
                  <a:gd name="T11" fmla="*/ 147 h 179"/>
                  <a:gd name="T12" fmla="*/ 23 w 152"/>
                  <a:gd name="T13" fmla="*/ 177 h 179"/>
                  <a:gd name="T14" fmla="*/ 6 w 152"/>
                  <a:gd name="T15" fmla="*/ 150 h 179"/>
                  <a:gd name="T16" fmla="*/ 8 w 152"/>
                  <a:gd name="T17" fmla="*/ 103 h 179"/>
                  <a:gd name="T18" fmla="*/ 13 w 152"/>
                  <a:gd name="T19" fmla="*/ 60 h 179"/>
                  <a:gd name="T20" fmla="*/ 21 w 152"/>
                  <a:gd name="T21" fmla="*/ 48 h 179"/>
                  <a:gd name="T22" fmla="*/ 28 w 152"/>
                  <a:gd name="T23" fmla="*/ 58 h 179"/>
                  <a:gd name="T24" fmla="*/ 34 w 152"/>
                  <a:gd name="T25" fmla="*/ 72 h 179"/>
                  <a:gd name="T26" fmla="*/ 47 w 152"/>
                  <a:gd name="T27" fmla="*/ 75 h 179"/>
                  <a:gd name="T28" fmla="*/ 47 w 152"/>
                  <a:gd name="T29" fmla="*/ 64 h 179"/>
                  <a:gd name="T30" fmla="*/ 44 w 152"/>
                  <a:gd name="T31" fmla="*/ 49 h 179"/>
                  <a:gd name="T32" fmla="*/ 19 w 152"/>
                  <a:gd name="T33" fmla="*/ 21 h 179"/>
                  <a:gd name="T34" fmla="*/ 52 w 152"/>
                  <a:gd name="T35" fmla="*/ 2 h 179"/>
                  <a:gd name="T36" fmla="*/ 70 w 152"/>
                  <a:gd name="T37" fmla="*/ 7 h 179"/>
                  <a:gd name="T38" fmla="*/ 65 w 152"/>
                  <a:gd name="T39" fmla="*/ 22 h 179"/>
                  <a:gd name="T40" fmla="*/ 64 w 152"/>
                  <a:gd name="T41" fmla="*/ 69 h 179"/>
                  <a:gd name="T42" fmla="*/ 87 w 152"/>
                  <a:gd name="T43" fmla="*/ 23 h 179"/>
                  <a:gd name="T44" fmla="*/ 107 w 152"/>
                  <a:gd name="T45" fmla="*/ 38 h 179"/>
                  <a:gd name="T46" fmla="*/ 147 w 152"/>
                  <a:gd name="T47" fmla="*/ 25 h 179"/>
                  <a:gd name="T48" fmla="*/ 152 w 152"/>
                  <a:gd name="T49" fmla="*/ 3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179">
                    <a:moveTo>
                      <a:pt x="152" y="30"/>
                    </a:moveTo>
                    <a:cubicBezTo>
                      <a:pt x="140" y="35"/>
                      <a:pt x="129" y="40"/>
                      <a:pt x="118" y="45"/>
                    </a:cubicBezTo>
                    <a:cubicBezTo>
                      <a:pt x="106" y="50"/>
                      <a:pt x="94" y="56"/>
                      <a:pt x="89" y="68"/>
                    </a:cubicBezTo>
                    <a:cubicBezTo>
                      <a:pt x="80" y="91"/>
                      <a:pt x="63" y="96"/>
                      <a:pt x="42" y="91"/>
                    </a:cubicBezTo>
                    <a:cubicBezTo>
                      <a:pt x="33" y="89"/>
                      <a:pt x="34" y="95"/>
                      <a:pt x="32" y="100"/>
                    </a:cubicBezTo>
                    <a:cubicBezTo>
                      <a:pt x="26" y="115"/>
                      <a:pt x="32" y="131"/>
                      <a:pt x="31" y="147"/>
                    </a:cubicBezTo>
                    <a:cubicBezTo>
                      <a:pt x="31" y="158"/>
                      <a:pt x="33" y="176"/>
                      <a:pt x="23" y="177"/>
                    </a:cubicBezTo>
                    <a:cubicBezTo>
                      <a:pt x="9" y="179"/>
                      <a:pt x="10" y="161"/>
                      <a:pt x="6" y="150"/>
                    </a:cubicBezTo>
                    <a:cubicBezTo>
                      <a:pt x="0" y="135"/>
                      <a:pt x="6" y="119"/>
                      <a:pt x="8" y="103"/>
                    </a:cubicBezTo>
                    <a:cubicBezTo>
                      <a:pt x="9" y="89"/>
                      <a:pt x="13" y="74"/>
                      <a:pt x="13" y="60"/>
                    </a:cubicBezTo>
                    <a:cubicBezTo>
                      <a:pt x="12" y="54"/>
                      <a:pt x="15" y="48"/>
                      <a:pt x="21" y="48"/>
                    </a:cubicBezTo>
                    <a:cubicBezTo>
                      <a:pt x="26" y="47"/>
                      <a:pt x="28" y="53"/>
                      <a:pt x="28" y="58"/>
                    </a:cubicBezTo>
                    <a:cubicBezTo>
                      <a:pt x="28" y="63"/>
                      <a:pt x="31" y="68"/>
                      <a:pt x="34" y="72"/>
                    </a:cubicBezTo>
                    <a:cubicBezTo>
                      <a:pt x="38" y="75"/>
                      <a:pt x="42" y="78"/>
                      <a:pt x="47" y="75"/>
                    </a:cubicBezTo>
                    <a:cubicBezTo>
                      <a:pt x="51" y="72"/>
                      <a:pt x="48" y="68"/>
                      <a:pt x="47" y="64"/>
                    </a:cubicBezTo>
                    <a:cubicBezTo>
                      <a:pt x="46" y="59"/>
                      <a:pt x="43" y="54"/>
                      <a:pt x="44" y="49"/>
                    </a:cubicBezTo>
                    <a:cubicBezTo>
                      <a:pt x="46" y="31"/>
                      <a:pt x="40" y="22"/>
                      <a:pt x="19" y="21"/>
                    </a:cubicBezTo>
                    <a:cubicBezTo>
                      <a:pt x="29" y="9"/>
                      <a:pt x="39" y="3"/>
                      <a:pt x="52" y="2"/>
                    </a:cubicBezTo>
                    <a:cubicBezTo>
                      <a:pt x="59" y="1"/>
                      <a:pt x="66" y="0"/>
                      <a:pt x="70" y="7"/>
                    </a:cubicBezTo>
                    <a:cubicBezTo>
                      <a:pt x="74" y="13"/>
                      <a:pt x="69" y="18"/>
                      <a:pt x="65" y="22"/>
                    </a:cubicBezTo>
                    <a:cubicBezTo>
                      <a:pt x="53" y="36"/>
                      <a:pt x="52" y="50"/>
                      <a:pt x="64" y="69"/>
                    </a:cubicBezTo>
                    <a:cubicBezTo>
                      <a:pt x="62" y="48"/>
                      <a:pt x="72" y="37"/>
                      <a:pt x="87" y="23"/>
                    </a:cubicBezTo>
                    <a:cubicBezTo>
                      <a:pt x="84" y="46"/>
                      <a:pt x="95" y="43"/>
                      <a:pt x="107" y="38"/>
                    </a:cubicBezTo>
                    <a:cubicBezTo>
                      <a:pt x="120" y="33"/>
                      <a:pt x="134" y="30"/>
                      <a:pt x="147" y="25"/>
                    </a:cubicBezTo>
                    <a:cubicBezTo>
                      <a:pt x="151" y="24"/>
                      <a:pt x="152" y="26"/>
                      <a:pt x="152" y="30"/>
                    </a:cubicBezTo>
                    <a:close/>
                  </a:path>
                </a:pathLst>
              </a:custGeom>
              <a:solidFill>
                <a:srgbClr val="0251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4316" y="2178"/>
                <a:ext cx="196" cy="427"/>
              </a:xfrm>
              <a:custGeom>
                <a:avLst/>
                <a:gdLst>
                  <a:gd name="T0" fmla="*/ 28 w 106"/>
                  <a:gd name="T1" fmla="*/ 0 h 217"/>
                  <a:gd name="T2" fmla="*/ 44 w 106"/>
                  <a:gd name="T3" fmla="*/ 9 h 217"/>
                  <a:gd name="T4" fmla="*/ 78 w 106"/>
                  <a:gd name="T5" fmla="*/ 19 h 217"/>
                  <a:gd name="T6" fmla="*/ 98 w 106"/>
                  <a:gd name="T7" fmla="*/ 18 h 217"/>
                  <a:gd name="T8" fmla="*/ 105 w 106"/>
                  <a:gd name="T9" fmla="*/ 24 h 217"/>
                  <a:gd name="T10" fmla="*/ 101 w 106"/>
                  <a:gd name="T11" fmla="*/ 32 h 217"/>
                  <a:gd name="T12" fmla="*/ 63 w 106"/>
                  <a:gd name="T13" fmla="*/ 95 h 217"/>
                  <a:gd name="T14" fmla="*/ 62 w 106"/>
                  <a:gd name="T15" fmla="*/ 149 h 217"/>
                  <a:gd name="T16" fmla="*/ 62 w 106"/>
                  <a:gd name="T17" fmla="*/ 157 h 217"/>
                  <a:gd name="T18" fmla="*/ 65 w 106"/>
                  <a:gd name="T19" fmla="*/ 207 h 217"/>
                  <a:gd name="T20" fmla="*/ 54 w 106"/>
                  <a:gd name="T21" fmla="*/ 210 h 217"/>
                  <a:gd name="T22" fmla="*/ 41 w 106"/>
                  <a:gd name="T23" fmla="*/ 162 h 217"/>
                  <a:gd name="T24" fmla="*/ 46 w 106"/>
                  <a:gd name="T25" fmla="*/ 69 h 217"/>
                  <a:gd name="T26" fmla="*/ 32 w 106"/>
                  <a:gd name="T27" fmla="*/ 64 h 217"/>
                  <a:gd name="T28" fmla="*/ 10 w 106"/>
                  <a:gd name="T29" fmla="*/ 64 h 217"/>
                  <a:gd name="T30" fmla="*/ 8 w 106"/>
                  <a:gd name="T31" fmla="*/ 35 h 217"/>
                  <a:gd name="T32" fmla="*/ 28 w 106"/>
                  <a:gd name="T33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6" h="217">
                    <a:moveTo>
                      <a:pt x="28" y="0"/>
                    </a:moveTo>
                    <a:cubicBezTo>
                      <a:pt x="35" y="4"/>
                      <a:pt x="43" y="6"/>
                      <a:pt x="44" y="9"/>
                    </a:cubicBezTo>
                    <a:cubicBezTo>
                      <a:pt x="50" y="33"/>
                      <a:pt x="63" y="26"/>
                      <a:pt x="78" y="19"/>
                    </a:cubicBezTo>
                    <a:cubicBezTo>
                      <a:pt x="84" y="16"/>
                      <a:pt x="91" y="17"/>
                      <a:pt x="98" y="18"/>
                    </a:cubicBezTo>
                    <a:cubicBezTo>
                      <a:pt x="100" y="18"/>
                      <a:pt x="103" y="22"/>
                      <a:pt x="105" y="24"/>
                    </a:cubicBezTo>
                    <a:cubicBezTo>
                      <a:pt x="106" y="27"/>
                      <a:pt x="105" y="32"/>
                      <a:pt x="101" y="32"/>
                    </a:cubicBezTo>
                    <a:cubicBezTo>
                      <a:pt x="65" y="39"/>
                      <a:pt x="66" y="69"/>
                      <a:pt x="63" y="95"/>
                    </a:cubicBezTo>
                    <a:cubicBezTo>
                      <a:pt x="61" y="113"/>
                      <a:pt x="62" y="131"/>
                      <a:pt x="62" y="149"/>
                    </a:cubicBezTo>
                    <a:cubicBezTo>
                      <a:pt x="62" y="152"/>
                      <a:pt x="61" y="156"/>
                      <a:pt x="62" y="157"/>
                    </a:cubicBezTo>
                    <a:cubicBezTo>
                      <a:pt x="87" y="172"/>
                      <a:pt x="63" y="191"/>
                      <a:pt x="65" y="207"/>
                    </a:cubicBezTo>
                    <a:cubicBezTo>
                      <a:pt x="66" y="216"/>
                      <a:pt x="59" y="217"/>
                      <a:pt x="54" y="210"/>
                    </a:cubicBezTo>
                    <a:cubicBezTo>
                      <a:pt x="45" y="195"/>
                      <a:pt x="37" y="183"/>
                      <a:pt x="41" y="162"/>
                    </a:cubicBezTo>
                    <a:cubicBezTo>
                      <a:pt x="47" y="132"/>
                      <a:pt x="45" y="100"/>
                      <a:pt x="46" y="69"/>
                    </a:cubicBezTo>
                    <a:cubicBezTo>
                      <a:pt x="47" y="55"/>
                      <a:pt x="39" y="60"/>
                      <a:pt x="32" y="64"/>
                    </a:cubicBezTo>
                    <a:cubicBezTo>
                      <a:pt x="25" y="68"/>
                      <a:pt x="16" y="75"/>
                      <a:pt x="10" y="64"/>
                    </a:cubicBezTo>
                    <a:cubicBezTo>
                      <a:pt x="5" y="56"/>
                      <a:pt x="0" y="46"/>
                      <a:pt x="8" y="35"/>
                    </a:cubicBezTo>
                    <a:cubicBezTo>
                      <a:pt x="16" y="25"/>
                      <a:pt x="26" y="15"/>
                      <a:pt x="28" y="0"/>
                    </a:cubicBezTo>
                    <a:close/>
                  </a:path>
                </a:pathLst>
              </a:custGeom>
              <a:solidFill>
                <a:srgbClr val="0251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5"/>
              <p:cNvSpPr>
                <a:spLocks/>
              </p:cNvSpPr>
              <p:nvPr/>
            </p:nvSpPr>
            <p:spPr bwMode="auto">
              <a:xfrm>
                <a:off x="4169" y="2211"/>
                <a:ext cx="147" cy="323"/>
              </a:xfrm>
              <a:custGeom>
                <a:avLst/>
                <a:gdLst>
                  <a:gd name="T0" fmla="*/ 25 w 79"/>
                  <a:gd name="T1" fmla="*/ 92 h 164"/>
                  <a:gd name="T2" fmla="*/ 10 w 79"/>
                  <a:gd name="T3" fmla="*/ 86 h 164"/>
                  <a:gd name="T4" fmla="*/ 8 w 79"/>
                  <a:gd name="T5" fmla="*/ 60 h 164"/>
                  <a:gd name="T6" fmla="*/ 37 w 79"/>
                  <a:gd name="T7" fmla="*/ 10 h 164"/>
                  <a:gd name="T8" fmla="*/ 47 w 79"/>
                  <a:gd name="T9" fmla="*/ 0 h 164"/>
                  <a:gd name="T10" fmla="*/ 60 w 79"/>
                  <a:gd name="T11" fmla="*/ 7 h 164"/>
                  <a:gd name="T12" fmla="*/ 59 w 79"/>
                  <a:gd name="T13" fmla="*/ 55 h 164"/>
                  <a:gd name="T14" fmla="*/ 68 w 79"/>
                  <a:gd name="T15" fmla="*/ 97 h 164"/>
                  <a:gd name="T16" fmla="*/ 71 w 79"/>
                  <a:gd name="T17" fmla="*/ 121 h 164"/>
                  <a:gd name="T18" fmla="*/ 51 w 79"/>
                  <a:gd name="T19" fmla="*/ 161 h 164"/>
                  <a:gd name="T20" fmla="*/ 32 w 79"/>
                  <a:gd name="T21" fmla="*/ 126 h 164"/>
                  <a:gd name="T22" fmla="*/ 35 w 79"/>
                  <a:gd name="T23" fmla="*/ 101 h 164"/>
                  <a:gd name="T24" fmla="*/ 25 w 79"/>
                  <a:gd name="T25" fmla="*/ 92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164">
                    <a:moveTo>
                      <a:pt x="25" y="92"/>
                    </a:moveTo>
                    <a:cubicBezTo>
                      <a:pt x="18" y="93"/>
                      <a:pt x="11" y="92"/>
                      <a:pt x="10" y="86"/>
                    </a:cubicBezTo>
                    <a:cubicBezTo>
                      <a:pt x="9" y="77"/>
                      <a:pt x="0" y="68"/>
                      <a:pt x="8" y="60"/>
                    </a:cubicBezTo>
                    <a:cubicBezTo>
                      <a:pt x="22" y="45"/>
                      <a:pt x="29" y="28"/>
                      <a:pt x="37" y="10"/>
                    </a:cubicBezTo>
                    <a:cubicBezTo>
                      <a:pt x="39" y="5"/>
                      <a:pt x="40" y="0"/>
                      <a:pt x="47" y="0"/>
                    </a:cubicBezTo>
                    <a:cubicBezTo>
                      <a:pt x="53" y="0"/>
                      <a:pt x="57" y="2"/>
                      <a:pt x="60" y="7"/>
                    </a:cubicBezTo>
                    <a:cubicBezTo>
                      <a:pt x="73" y="24"/>
                      <a:pt x="72" y="38"/>
                      <a:pt x="59" y="55"/>
                    </a:cubicBezTo>
                    <a:cubicBezTo>
                      <a:pt x="40" y="78"/>
                      <a:pt x="42" y="83"/>
                      <a:pt x="68" y="97"/>
                    </a:cubicBezTo>
                    <a:cubicBezTo>
                      <a:pt x="79" y="103"/>
                      <a:pt x="75" y="115"/>
                      <a:pt x="71" y="121"/>
                    </a:cubicBezTo>
                    <a:cubicBezTo>
                      <a:pt x="64" y="134"/>
                      <a:pt x="72" y="156"/>
                      <a:pt x="51" y="161"/>
                    </a:cubicBezTo>
                    <a:cubicBezTo>
                      <a:pt x="41" y="164"/>
                      <a:pt x="29" y="140"/>
                      <a:pt x="32" y="126"/>
                    </a:cubicBezTo>
                    <a:cubicBezTo>
                      <a:pt x="33" y="118"/>
                      <a:pt x="34" y="109"/>
                      <a:pt x="35" y="101"/>
                    </a:cubicBezTo>
                    <a:cubicBezTo>
                      <a:pt x="35" y="94"/>
                      <a:pt x="36" y="86"/>
                      <a:pt x="25" y="92"/>
                    </a:cubicBezTo>
                    <a:close/>
                  </a:path>
                </a:pathLst>
              </a:custGeom>
              <a:solidFill>
                <a:srgbClr val="0251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>
                <a:off x="3311" y="2272"/>
                <a:ext cx="202" cy="329"/>
              </a:xfrm>
              <a:custGeom>
                <a:avLst/>
                <a:gdLst>
                  <a:gd name="T0" fmla="*/ 10 w 109"/>
                  <a:gd name="T1" fmla="*/ 118 h 167"/>
                  <a:gd name="T2" fmla="*/ 44 w 109"/>
                  <a:gd name="T3" fmla="*/ 129 h 167"/>
                  <a:gd name="T4" fmla="*/ 59 w 109"/>
                  <a:gd name="T5" fmla="*/ 117 h 167"/>
                  <a:gd name="T6" fmla="*/ 60 w 109"/>
                  <a:gd name="T7" fmla="*/ 49 h 167"/>
                  <a:gd name="T8" fmla="*/ 48 w 109"/>
                  <a:gd name="T9" fmla="*/ 42 h 167"/>
                  <a:gd name="T10" fmla="*/ 18 w 109"/>
                  <a:gd name="T11" fmla="*/ 56 h 167"/>
                  <a:gd name="T12" fmla="*/ 5 w 109"/>
                  <a:gd name="T13" fmla="*/ 56 h 167"/>
                  <a:gd name="T14" fmla="*/ 1 w 109"/>
                  <a:gd name="T15" fmla="*/ 35 h 167"/>
                  <a:gd name="T16" fmla="*/ 11 w 109"/>
                  <a:gd name="T17" fmla="*/ 29 h 167"/>
                  <a:gd name="T18" fmla="*/ 71 w 109"/>
                  <a:gd name="T19" fmla="*/ 8 h 167"/>
                  <a:gd name="T20" fmla="*/ 87 w 109"/>
                  <a:gd name="T21" fmla="*/ 2 h 167"/>
                  <a:gd name="T22" fmla="*/ 107 w 109"/>
                  <a:gd name="T23" fmla="*/ 11 h 167"/>
                  <a:gd name="T24" fmla="*/ 93 w 109"/>
                  <a:gd name="T25" fmla="*/ 22 h 167"/>
                  <a:gd name="T26" fmla="*/ 77 w 109"/>
                  <a:gd name="T27" fmla="*/ 53 h 167"/>
                  <a:gd name="T28" fmla="*/ 80 w 109"/>
                  <a:gd name="T29" fmla="*/ 143 h 167"/>
                  <a:gd name="T30" fmla="*/ 76 w 109"/>
                  <a:gd name="T31" fmla="*/ 163 h 167"/>
                  <a:gd name="T32" fmla="*/ 56 w 109"/>
                  <a:gd name="T33" fmla="*/ 156 h 167"/>
                  <a:gd name="T34" fmla="*/ 10 w 109"/>
                  <a:gd name="T35" fmla="*/ 11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9" h="167">
                    <a:moveTo>
                      <a:pt x="10" y="118"/>
                    </a:moveTo>
                    <a:cubicBezTo>
                      <a:pt x="24" y="123"/>
                      <a:pt x="34" y="126"/>
                      <a:pt x="44" y="129"/>
                    </a:cubicBezTo>
                    <a:cubicBezTo>
                      <a:pt x="54" y="131"/>
                      <a:pt x="59" y="127"/>
                      <a:pt x="59" y="117"/>
                    </a:cubicBezTo>
                    <a:cubicBezTo>
                      <a:pt x="60" y="94"/>
                      <a:pt x="60" y="72"/>
                      <a:pt x="60" y="49"/>
                    </a:cubicBezTo>
                    <a:cubicBezTo>
                      <a:pt x="61" y="38"/>
                      <a:pt x="56" y="39"/>
                      <a:pt x="48" y="42"/>
                    </a:cubicBezTo>
                    <a:cubicBezTo>
                      <a:pt x="38" y="46"/>
                      <a:pt x="28" y="51"/>
                      <a:pt x="18" y="56"/>
                    </a:cubicBezTo>
                    <a:cubicBezTo>
                      <a:pt x="14" y="58"/>
                      <a:pt x="9" y="60"/>
                      <a:pt x="5" y="56"/>
                    </a:cubicBezTo>
                    <a:cubicBezTo>
                      <a:pt x="0" y="50"/>
                      <a:pt x="0" y="42"/>
                      <a:pt x="1" y="35"/>
                    </a:cubicBezTo>
                    <a:cubicBezTo>
                      <a:pt x="2" y="29"/>
                      <a:pt x="6" y="30"/>
                      <a:pt x="11" y="29"/>
                    </a:cubicBezTo>
                    <a:cubicBezTo>
                      <a:pt x="33" y="27"/>
                      <a:pt x="51" y="16"/>
                      <a:pt x="71" y="8"/>
                    </a:cubicBezTo>
                    <a:cubicBezTo>
                      <a:pt x="76" y="5"/>
                      <a:pt x="81" y="0"/>
                      <a:pt x="87" y="2"/>
                    </a:cubicBezTo>
                    <a:cubicBezTo>
                      <a:pt x="94" y="4"/>
                      <a:pt x="106" y="3"/>
                      <a:pt x="107" y="11"/>
                    </a:cubicBezTo>
                    <a:cubicBezTo>
                      <a:pt x="109" y="19"/>
                      <a:pt x="99" y="20"/>
                      <a:pt x="93" y="22"/>
                    </a:cubicBezTo>
                    <a:cubicBezTo>
                      <a:pt x="78" y="28"/>
                      <a:pt x="78" y="41"/>
                      <a:pt x="77" y="53"/>
                    </a:cubicBezTo>
                    <a:cubicBezTo>
                      <a:pt x="74" y="83"/>
                      <a:pt x="79" y="113"/>
                      <a:pt x="80" y="143"/>
                    </a:cubicBezTo>
                    <a:cubicBezTo>
                      <a:pt x="80" y="150"/>
                      <a:pt x="84" y="158"/>
                      <a:pt x="76" y="163"/>
                    </a:cubicBezTo>
                    <a:cubicBezTo>
                      <a:pt x="68" y="167"/>
                      <a:pt x="62" y="159"/>
                      <a:pt x="56" y="156"/>
                    </a:cubicBezTo>
                    <a:cubicBezTo>
                      <a:pt x="40" y="147"/>
                      <a:pt x="21" y="141"/>
                      <a:pt x="10" y="118"/>
                    </a:cubicBezTo>
                    <a:close/>
                  </a:path>
                </a:pathLst>
              </a:custGeom>
              <a:solidFill>
                <a:srgbClr val="0251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4681" y="2239"/>
                <a:ext cx="343" cy="171"/>
              </a:xfrm>
              <a:custGeom>
                <a:avLst/>
                <a:gdLst>
                  <a:gd name="T0" fmla="*/ 148 w 185"/>
                  <a:gd name="T1" fmla="*/ 12 h 87"/>
                  <a:gd name="T2" fmla="*/ 35 w 185"/>
                  <a:gd name="T3" fmla="*/ 73 h 87"/>
                  <a:gd name="T4" fmla="*/ 16 w 185"/>
                  <a:gd name="T5" fmla="*/ 85 h 87"/>
                  <a:gd name="T6" fmla="*/ 7 w 185"/>
                  <a:gd name="T7" fmla="*/ 67 h 87"/>
                  <a:gd name="T8" fmla="*/ 26 w 185"/>
                  <a:gd name="T9" fmla="*/ 15 h 87"/>
                  <a:gd name="T10" fmla="*/ 29 w 185"/>
                  <a:gd name="T11" fmla="*/ 17 h 87"/>
                  <a:gd name="T12" fmla="*/ 62 w 185"/>
                  <a:gd name="T13" fmla="*/ 30 h 87"/>
                  <a:gd name="T14" fmla="*/ 139 w 185"/>
                  <a:gd name="T15" fmla="*/ 4 h 87"/>
                  <a:gd name="T16" fmla="*/ 153 w 185"/>
                  <a:gd name="T17" fmla="*/ 2 h 87"/>
                  <a:gd name="T18" fmla="*/ 183 w 185"/>
                  <a:gd name="T19" fmla="*/ 14 h 87"/>
                  <a:gd name="T20" fmla="*/ 182 w 185"/>
                  <a:gd name="T21" fmla="*/ 23 h 87"/>
                  <a:gd name="T22" fmla="*/ 149 w 185"/>
                  <a:gd name="T23" fmla="*/ 32 h 87"/>
                  <a:gd name="T24" fmla="*/ 148 w 185"/>
                  <a:gd name="T25" fmla="*/ 1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5" h="87">
                    <a:moveTo>
                      <a:pt x="148" y="12"/>
                    </a:moveTo>
                    <a:cubicBezTo>
                      <a:pt x="109" y="28"/>
                      <a:pt x="63" y="34"/>
                      <a:pt x="35" y="73"/>
                    </a:cubicBezTo>
                    <a:cubicBezTo>
                      <a:pt x="30" y="79"/>
                      <a:pt x="24" y="87"/>
                      <a:pt x="16" y="85"/>
                    </a:cubicBezTo>
                    <a:cubicBezTo>
                      <a:pt x="7" y="84"/>
                      <a:pt x="9" y="73"/>
                      <a:pt x="7" y="67"/>
                    </a:cubicBezTo>
                    <a:cubicBezTo>
                      <a:pt x="0" y="45"/>
                      <a:pt x="17" y="32"/>
                      <a:pt x="26" y="15"/>
                    </a:cubicBezTo>
                    <a:cubicBezTo>
                      <a:pt x="27" y="16"/>
                      <a:pt x="29" y="16"/>
                      <a:pt x="29" y="17"/>
                    </a:cubicBezTo>
                    <a:cubicBezTo>
                      <a:pt x="33" y="39"/>
                      <a:pt x="45" y="38"/>
                      <a:pt x="62" y="30"/>
                    </a:cubicBezTo>
                    <a:cubicBezTo>
                      <a:pt x="87" y="19"/>
                      <a:pt x="112" y="9"/>
                      <a:pt x="139" y="4"/>
                    </a:cubicBezTo>
                    <a:cubicBezTo>
                      <a:pt x="144" y="4"/>
                      <a:pt x="148" y="2"/>
                      <a:pt x="153" y="2"/>
                    </a:cubicBezTo>
                    <a:cubicBezTo>
                      <a:pt x="165" y="0"/>
                      <a:pt x="175" y="4"/>
                      <a:pt x="183" y="14"/>
                    </a:cubicBezTo>
                    <a:cubicBezTo>
                      <a:pt x="185" y="17"/>
                      <a:pt x="185" y="20"/>
                      <a:pt x="182" y="23"/>
                    </a:cubicBezTo>
                    <a:cubicBezTo>
                      <a:pt x="172" y="30"/>
                      <a:pt x="159" y="35"/>
                      <a:pt x="149" y="32"/>
                    </a:cubicBezTo>
                    <a:cubicBezTo>
                      <a:pt x="133" y="28"/>
                      <a:pt x="155" y="22"/>
                      <a:pt x="148" y="12"/>
                    </a:cubicBezTo>
                    <a:close/>
                  </a:path>
                </a:pathLst>
              </a:custGeom>
              <a:solidFill>
                <a:srgbClr val="0452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4232" y="1739"/>
                <a:ext cx="219" cy="216"/>
              </a:xfrm>
              <a:custGeom>
                <a:avLst/>
                <a:gdLst>
                  <a:gd name="T0" fmla="*/ 63 w 118"/>
                  <a:gd name="T1" fmla="*/ 44 h 110"/>
                  <a:gd name="T2" fmla="*/ 18 w 118"/>
                  <a:gd name="T3" fmla="*/ 102 h 110"/>
                  <a:gd name="T4" fmla="*/ 9 w 118"/>
                  <a:gd name="T5" fmla="*/ 109 h 110"/>
                  <a:gd name="T6" fmla="*/ 2 w 118"/>
                  <a:gd name="T7" fmla="*/ 99 h 110"/>
                  <a:gd name="T8" fmla="*/ 9 w 118"/>
                  <a:gd name="T9" fmla="*/ 77 h 110"/>
                  <a:gd name="T10" fmla="*/ 34 w 118"/>
                  <a:gd name="T11" fmla="*/ 49 h 110"/>
                  <a:gd name="T12" fmla="*/ 20 w 118"/>
                  <a:gd name="T13" fmla="*/ 49 h 110"/>
                  <a:gd name="T14" fmla="*/ 7 w 118"/>
                  <a:gd name="T15" fmla="*/ 44 h 110"/>
                  <a:gd name="T16" fmla="*/ 16 w 118"/>
                  <a:gd name="T17" fmla="*/ 31 h 110"/>
                  <a:gd name="T18" fmla="*/ 51 w 118"/>
                  <a:gd name="T19" fmla="*/ 12 h 110"/>
                  <a:gd name="T20" fmla="*/ 55 w 118"/>
                  <a:gd name="T21" fmla="*/ 16 h 110"/>
                  <a:gd name="T22" fmla="*/ 68 w 118"/>
                  <a:gd name="T23" fmla="*/ 18 h 110"/>
                  <a:gd name="T24" fmla="*/ 92 w 118"/>
                  <a:gd name="T25" fmla="*/ 6 h 110"/>
                  <a:gd name="T26" fmla="*/ 114 w 118"/>
                  <a:gd name="T27" fmla="*/ 6 h 110"/>
                  <a:gd name="T28" fmla="*/ 101 w 118"/>
                  <a:gd name="T29" fmla="*/ 19 h 110"/>
                  <a:gd name="T30" fmla="*/ 74 w 118"/>
                  <a:gd name="T31" fmla="*/ 32 h 110"/>
                  <a:gd name="T32" fmla="*/ 63 w 118"/>
                  <a:gd name="T33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8" h="110">
                    <a:moveTo>
                      <a:pt x="63" y="44"/>
                    </a:moveTo>
                    <a:cubicBezTo>
                      <a:pt x="48" y="63"/>
                      <a:pt x="33" y="83"/>
                      <a:pt x="18" y="102"/>
                    </a:cubicBezTo>
                    <a:cubicBezTo>
                      <a:pt x="16" y="105"/>
                      <a:pt x="12" y="110"/>
                      <a:pt x="9" y="109"/>
                    </a:cubicBezTo>
                    <a:cubicBezTo>
                      <a:pt x="5" y="109"/>
                      <a:pt x="4" y="103"/>
                      <a:pt x="2" y="99"/>
                    </a:cubicBezTo>
                    <a:cubicBezTo>
                      <a:pt x="0" y="90"/>
                      <a:pt x="2" y="83"/>
                      <a:pt x="9" y="77"/>
                    </a:cubicBezTo>
                    <a:cubicBezTo>
                      <a:pt x="18" y="69"/>
                      <a:pt x="28" y="61"/>
                      <a:pt x="34" y="49"/>
                    </a:cubicBezTo>
                    <a:cubicBezTo>
                      <a:pt x="30" y="44"/>
                      <a:pt x="25" y="48"/>
                      <a:pt x="20" y="49"/>
                    </a:cubicBezTo>
                    <a:cubicBezTo>
                      <a:pt x="15" y="49"/>
                      <a:pt x="9" y="51"/>
                      <a:pt x="7" y="44"/>
                    </a:cubicBezTo>
                    <a:cubicBezTo>
                      <a:pt x="5" y="37"/>
                      <a:pt x="10" y="32"/>
                      <a:pt x="16" y="31"/>
                    </a:cubicBezTo>
                    <a:cubicBezTo>
                      <a:pt x="31" y="29"/>
                      <a:pt x="39" y="18"/>
                      <a:pt x="51" y="12"/>
                    </a:cubicBezTo>
                    <a:cubicBezTo>
                      <a:pt x="55" y="11"/>
                      <a:pt x="56" y="12"/>
                      <a:pt x="55" y="16"/>
                    </a:cubicBezTo>
                    <a:cubicBezTo>
                      <a:pt x="58" y="24"/>
                      <a:pt x="64" y="19"/>
                      <a:pt x="68" y="18"/>
                    </a:cubicBezTo>
                    <a:cubicBezTo>
                      <a:pt x="77" y="16"/>
                      <a:pt x="84" y="11"/>
                      <a:pt x="92" y="6"/>
                    </a:cubicBezTo>
                    <a:cubicBezTo>
                      <a:pt x="98" y="1"/>
                      <a:pt x="110" y="0"/>
                      <a:pt x="114" y="6"/>
                    </a:cubicBezTo>
                    <a:cubicBezTo>
                      <a:pt x="118" y="15"/>
                      <a:pt x="107" y="16"/>
                      <a:pt x="101" y="19"/>
                    </a:cubicBezTo>
                    <a:cubicBezTo>
                      <a:pt x="92" y="24"/>
                      <a:pt x="83" y="28"/>
                      <a:pt x="74" y="32"/>
                    </a:cubicBezTo>
                    <a:cubicBezTo>
                      <a:pt x="74" y="39"/>
                      <a:pt x="69" y="42"/>
                      <a:pt x="63" y="44"/>
                    </a:cubicBezTo>
                    <a:close/>
                  </a:path>
                </a:pathLst>
              </a:custGeom>
              <a:solidFill>
                <a:srgbClr val="0352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9"/>
              <p:cNvSpPr>
                <a:spLocks/>
              </p:cNvSpPr>
              <p:nvPr/>
            </p:nvSpPr>
            <p:spPr bwMode="auto">
              <a:xfrm>
                <a:off x="4349" y="1802"/>
                <a:ext cx="195" cy="167"/>
              </a:xfrm>
              <a:custGeom>
                <a:avLst/>
                <a:gdLst>
                  <a:gd name="T0" fmla="*/ 0 w 105"/>
                  <a:gd name="T1" fmla="*/ 12 h 85"/>
                  <a:gd name="T2" fmla="*/ 11 w 105"/>
                  <a:gd name="T3" fmla="*/ 0 h 85"/>
                  <a:gd name="T4" fmla="*/ 21 w 105"/>
                  <a:gd name="T5" fmla="*/ 7 h 85"/>
                  <a:gd name="T6" fmla="*/ 28 w 105"/>
                  <a:gd name="T7" fmla="*/ 23 h 85"/>
                  <a:gd name="T8" fmla="*/ 35 w 105"/>
                  <a:gd name="T9" fmla="*/ 56 h 85"/>
                  <a:gd name="T10" fmla="*/ 86 w 105"/>
                  <a:gd name="T11" fmla="*/ 32 h 85"/>
                  <a:gd name="T12" fmla="*/ 92 w 105"/>
                  <a:gd name="T13" fmla="*/ 6 h 85"/>
                  <a:gd name="T14" fmla="*/ 105 w 105"/>
                  <a:gd name="T15" fmla="*/ 64 h 85"/>
                  <a:gd name="T16" fmla="*/ 97 w 105"/>
                  <a:gd name="T17" fmla="*/ 74 h 85"/>
                  <a:gd name="T18" fmla="*/ 27 w 105"/>
                  <a:gd name="T19" fmla="*/ 73 h 85"/>
                  <a:gd name="T20" fmla="*/ 9 w 105"/>
                  <a:gd name="T21" fmla="*/ 24 h 85"/>
                  <a:gd name="T22" fmla="*/ 0 w 105"/>
                  <a:gd name="T23" fmla="*/ 1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5" h="85">
                    <a:moveTo>
                      <a:pt x="0" y="12"/>
                    </a:moveTo>
                    <a:cubicBezTo>
                      <a:pt x="4" y="8"/>
                      <a:pt x="7" y="4"/>
                      <a:pt x="11" y="0"/>
                    </a:cubicBezTo>
                    <a:cubicBezTo>
                      <a:pt x="11" y="7"/>
                      <a:pt x="16" y="7"/>
                      <a:pt x="21" y="7"/>
                    </a:cubicBezTo>
                    <a:cubicBezTo>
                      <a:pt x="31" y="9"/>
                      <a:pt x="31" y="15"/>
                      <a:pt x="28" y="23"/>
                    </a:cubicBezTo>
                    <a:cubicBezTo>
                      <a:pt x="23" y="36"/>
                      <a:pt x="15" y="50"/>
                      <a:pt x="35" y="56"/>
                    </a:cubicBezTo>
                    <a:cubicBezTo>
                      <a:pt x="61" y="64"/>
                      <a:pt x="83" y="52"/>
                      <a:pt x="86" y="32"/>
                    </a:cubicBezTo>
                    <a:cubicBezTo>
                      <a:pt x="87" y="24"/>
                      <a:pt x="85" y="16"/>
                      <a:pt x="92" y="6"/>
                    </a:cubicBezTo>
                    <a:cubicBezTo>
                      <a:pt x="101" y="26"/>
                      <a:pt x="105" y="44"/>
                      <a:pt x="105" y="64"/>
                    </a:cubicBezTo>
                    <a:cubicBezTo>
                      <a:pt x="104" y="69"/>
                      <a:pt x="102" y="73"/>
                      <a:pt x="97" y="74"/>
                    </a:cubicBezTo>
                    <a:cubicBezTo>
                      <a:pt x="73" y="80"/>
                      <a:pt x="50" y="85"/>
                      <a:pt x="27" y="73"/>
                    </a:cubicBezTo>
                    <a:cubicBezTo>
                      <a:pt x="6" y="63"/>
                      <a:pt x="7" y="43"/>
                      <a:pt x="9" y="24"/>
                    </a:cubicBezTo>
                    <a:cubicBezTo>
                      <a:pt x="10" y="16"/>
                      <a:pt x="13" y="9"/>
                      <a:pt x="0" y="12"/>
                    </a:cubicBezTo>
                    <a:close/>
                  </a:path>
                </a:pathLst>
              </a:custGeom>
              <a:solidFill>
                <a:srgbClr val="0452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0"/>
              <p:cNvSpPr>
                <a:spLocks/>
              </p:cNvSpPr>
              <p:nvPr/>
            </p:nvSpPr>
            <p:spPr bwMode="auto">
              <a:xfrm>
                <a:off x="3364" y="2192"/>
                <a:ext cx="101" cy="96"/>
              </a:xfrm>
              <a:custGeom>
                <a:avLst/>
                <a:gdLst>
                  <a:gd name="T0" fmla="*/ 0 w 54"/>
                  <a:gd name="T1" fmla="*/ 49 h 49"/>
                  <a:gd name="T2" fmla="*/ 4 w 54"/>
                  <a:gd name="T3" fmla="*/ 16 h 49"/>
                  <a:gd name="T4" fmla="*/ 6 w 54"/>
                  <a:gd name="T5" fmla="*/ 8 h 49"/>
                  <a:gd name="T6" fmla="*/ 41 w 54"/>
                  <a:gd name="T7" fmla="*/ 3 h 49"/>
                  <a:gd name="T8" fmla="*/ 44 w 54"/>
                  <a:gd name="T9" fmla="*/ 24 h 49"/>
                  <a:gd name="T10" fmla="*/ 0 w 54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49">
                    <a:moveTo>
                      <a:pt x="0" y="49"/>
                    </a:moveTo>
                    <a:cubicBezTo>
                      <a:pt x="5" y="37"/>
                      <a:pt x="19" y="29"/>
                      <a:pt x="4" y="16"/>
                    </a:cubicBezTo>
                    <a:cubicBezTo>
                      <a:pt x="1" y="13"/>
                      <a:pt x="3" y="10"/>
                      <a:pt x="6" y="8"/>
                    </a:cubicBezTo>
                    <a:cubicBezTo>
                      <a:pt x="17" y="2"/>
                      <a:pt x="29" y="0"/>
                      <a:pt x="41" y="3"/>
                    </a:cubicBezTo>
                    <a:cubicBezTo>
                      <a:pt x="52" y="7"/>
                      <a:pt x="54" y="19"/>
                      <a:pt x="44" y="24"/>
                    </a:cubicBezTo>
                    <a:cubicBezTo>
                      <a:pt x="29" y="31"/>
                      <a:pt x="15" y="41"/>
                      <a:pt x="0" y="49"/>
                    </a:cubicBezTo>
                    <a:close/>
                  </a:path>
                </a:pathLst>
              </a:custGeom>
              <a:solidFill>
                <a:srgbClr val="0C58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1"/>
              <p:cNvSpPr>
                <a:spLocks/>
              </p:cNvSpPr>
              <p:nvPr/>
            </p:nvSpPr>
            <p:spPr bwMode="auto">
              <a:xfrm>
                <a:off x="4816" y="2180"/>
                <a:ext cx="95" cy="80"/>
              </a:xfrm>
              <a:custGeom>
                <a:avLst/>
                <a:gdLst>
                  <a:gd name="T0" fmla="*/ 7 w 51"/>
                  <a:gd name="T1" fmla="*/ 35 h 41"/>
                  <a:gd name="T2" fmla="*/ 13 w 51"/>
                  <a:gd name="T3" fmla="*/ 20 h 41"/>
                  <a:gd name="T4" fmla="*/ 9 w 51"/>
                  <a:gd name="T5" fmla="*/ 6 h 41"/>
                  <a:gd name="T6" fmla="*/ 33 w 51"/>
                  <a:gd name="T7" fmla="*/ 4 h 41"/>
                  <a:gd name="T8" fmla="*/ 50 w 51"/>
                  <a:gd name="T9" fmla="*/ 30 h 41"/>
                  <a:gd name="T10" fmla="*/ 29 w 51"/>
                  <a:gd name="T11" fmla="*/ 38 h 41"/>
                  <a:gd name="T12" fmla="*/ 7 w 51"/>
                  <a:gd name="T13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41">
                    <a:moveTo>
                      <a:pt x="7" y="35"/>
                    </a:moveTo>
                    <a:cubicBezTo>
                      <a:pt x="7" y="28"/>
                      <a:pt x="14" y="26"/>
                      <a:pt x="13" y="20"/>
                    </a:cubicBezTo>
                    <a:cubicBezTo>
                      <a:pt x="12" y="15"/>
                      <a:pt x="0" y="12"/>
                      <a:pt x="9" y="6"/>
                    </a:cubicBezTo>
                    <a:cubicBezTo>
                      <a:pt x="15" y="1"/>
                      <a:pt x="24" y="0"/>
                      <a:pt x="33" y="4"/>
                    </a:cubicBezTo>
                    <a:cubicBezTo>
                      <a:pt x="45" y="9"/>
                      <a:pt x="51" y="19"/>
                      <a:pt x="50" y="30"/>
                    </a:cubicBezTo>
                    <a:cubicBezTo>
                      <a:pt x="50" y="41"/>
                      <a:pt x="37" y="37"/>
                      <a:pt x="29" y="38"/>
                    </a:cubicBezTo>
                    <a:cubicBezTo>
                      <a:pt x="22" y="38"/>
                      <a:pt x="14" y="39"/>
                      <a:pt x="7" y="35"/>
                    </a:cubicBezTo>
                    <a:close/>
                  </a:path>
                </a:pathLst>
              </a:custGeom>
              <a:solidFill>
                <a:srgbClr val="0755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2"/>
              <p:cNvSpPr>
                <a:spLocks/>
              </p:cNvSpPr>
              <p:nvPr/>
            </p:nvSpPr>
            <p:spPr bwMode="auto">
              <a:xfrm>
                <a:off x="2769" y="2483"/>
                <a:ext cx="156" cy="47"/>
              </a:xfrm>
              <a:custGeom>
                <a:avLst/>
                <a:gdLst>
                  <a:gd name="T0" fmla="*/ 12 w 84"/>
                  <a:gd name="T1" fmla="*/ 11 h 24"/>
                  <a:gd name="T2" fmla="*/ 52 w 84"/>
                  <a:gd name="T3" fmla="*/ 1 h 24"/>
                  <a:gd name="T4" fmla="*/ 66 w 84"/>
                  <a:gd name="T5" fmla="*/ 1 h 24"/>
                  <a:gd name="T6" fmla="*/ 83 w 84"/>
                  <a:gd name="T7" fmla="*/ 13 h 24"/>
                  <a:gd name="T8" fmla="*/ 75 w 84"/>
                  <a:gd name="T9" fmla="*/ 20 h 24"/>
                  <a:gd name="T10" fmla="*/ 56 w 84"/>
                  <a:gd name="T11" fmla="*/ 13 h 24"/>
                  <a:gd name="T12" fmla="*/ 40 w 84"/>
                  <a:gd name="T13" fmla="*/ 12 h 24"/>
                  <a:gd name="T14" fmla="*/ 0 w 84"/>
                  <a:gd name="T15" fmla="*/ 17 h 24"/>
                  <a:gd name="T16" fmla="*/ 12 w 84"/>
                  <a:gd name="T17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24">
                    <a:moveTo>
                      <a:pt x="12" y="11"/>
                    </a:moveTo>
                    <a:cubicBezTo>
                      <a:pt x="26" y="7"/>
                      <a:pt x="38" y="2"/>
                      <a:pt x="52" y="1"/>
                    </a:cubicBezTo>
                    <a:cubicBezTo>
                      <a:pt x="57" y="1"/>
                      <a:pt x="62" y="0"/>
                      <a:pt x="66" y="1"/>
                    </a:cubicBezTo>
                    <a:cubicBezTo>
                      <a:pt x="73" y="2"/>
                      <a:pt x="81" y="5"/>
                      <a:pt x="83" y="13"/>
                    </a:cubicBezTo>
                    <a:cubicBezTo>
                      <a:pt x="84" y="18"/>
                      <a:pt x="78" y="19"/>
                      <a:pt x="75" y="20"/>
                    </a:cubicBezTo>
                    <a:cubicBezTo>
                      <a:pt x="67" y="22"/>
                      <a:pt x="59" y="24"/>
                      <a:pt x="56" y="13"/>
                    </a:cubicBezTo>
                    <a:cubicBezTo>
                      <a:pt x="52" y="3"/>
                      <a:pt x="44" y="10"/>
                      <a:pt x="40" y="12"/>
                    </a:cubicBezTo>
                    <a:cubicBezTo>
                      <a:pt x="27" y="17"/>
                      <a:pt x="15" y="22"/>
                      <a:pt x="0" y="17"/>
                    </a:cubicBezTo>
                    <a:cubicBezTo>
                      <a:pt x="0" y="7"/>
                      <a:pt x="9" y="15"/>
                      <a:pt x="12" y="11"/>
                    </a:cubicBezTo>
                    <a:close/>
                  </a:path>
                </a:pathLst>
              </a:custGeom>
              <a:solidFill>
                <a:srgbClr val="135C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3"/>
              <p:cNvSpPr>
                <a:spLocks/>
              </p:cNvSpPr>
              <p:nvPr/>
            </p:nvSpPr>
            <p:spPr bwMode="auto">
              <a:xfrm>
                <a:off x="4349" y="1566"/>
                <a:ext cx="72" cy="84"/>
              </a:xfrm>
              <a:custGeom>
                <a:avLst/>
                <a:gdLst>
                  <a:gd name="T0" fmla="*/ 0 w 39"/>
                  <a:gd name="T1" fmla="*/ 1 h 43"/>
                  <a:gd name="T2" fmla="*/ 36 w 39"/>
                  <a:gd name="T3" fmla="*/ 22 h 43"/>
                  <a:gd name="T4" fmla="*/ 2 w 39"/>
                  <a:gd name="T5" fmla="*/ 33 h 43"/>
                  <a:gd name="T6" fmla="*/ 0 w 39"/>
                  <a:gd name="T7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3">
                    <a:moveTo>
                      <a:pt x="0" y="1"/>
                    </a:moveTo>
                    <a:cubicBezTo>
                      <a:pt x="24" y="0"/>
                      <a:pt x="39" y="8"/>
                      <a:pt x="36" y="22"/>
                    </a:cubicBezTo>
                    <a:cubicBezTo>
                      <a:pt x="31" y="43"/>
                      <a:pt x="14" y="28"/>
                      <a:pt x="2" y="33"/>
                    </a:cubicBezTo>
                    <a:cubicBezTo>
                      <a:pt x="15" y="21"/>
                      <a:pt x="1" y="12"/>
                      <a:pt x="0" y="1"/>
                    </a:cubicBezTo>
                    <a:close/>
                  </a:path>
                </a:pathLst>
              </a:custGeom>
              <a:solidFill>
                <a:srgbClr val="0755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4"/>
              <p:cNvSpPr>
                <a:spLocks/>
              </p:cNvSpPr>
              <p:nvPr/>
            </p:nvSpPr>
            <p:spPr bwMode="auto">
              <a:xfrm>
                <a:off x="4314" y="1696"/>
                <a:ext cx="100" cy="74"/>
              </a:xfrm>
              <a:custGeom>
                <a:avLst/>
                <a:gdLst>
                  <a:gd name="T0" fmla="*/ 11 w 54"/>
                  <a:gd name="T1" fmla="*/ 38 h 38"/>
                  <a:gd name="T2" fmla="*/ 7 w 54"/>
                  <a:gd name="T3" fmla="*/ 34 h 38"/>
                  <a:gd name="T4" fmla="*/ 35 w 54"/>
                  <a:gd name="T5" fmla="*/ 4 h 38"/>
                  <a:gd name="T6" fmla="*/ 52 w 54"/>
                  <a:gd name="T7" fmla="*/ 8 h 38"/>
                  <a:gd name="T8" fmla="*/ 42 w 54"/>
                  <a:gd name="T9" fmla="*/ 21 h 38"/>
                  <a:gd name="T10" fmla="*/ 11 w 54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38">
                    <a:moveTo>
                      <a:pt x="11" y="38"/>
                    </a:moveTo>
                    <a:cubicBezTo>
                      <a:pt x="10" y="36"/>
                      <a:pt x="8" y="35"/>
                      <a:pt x="7" y="34"/>
                    </a:cubicBezTo>
                    <a:cubicBezTo>
                      <a:pt x="0" y="9"/>
                      <a:pt x="21" y="10"/>
                      <a:pt x="35" y="4"/>
                    </a:cubicBezTo>
                    <a:cubicBezTo>
                      <a:pt x="41" y="2"/>
                      <a:pt x="49" y="0"/>
                      <a:pt x="52" y="8"/>
                    </a:cubicBezTo>
                    <a:cubicBezTo>
                      <a:pt x="54" y="15"/>
                      <a:pt x="48" y="19"/>
                      <a:pt x="42" y="21"/>
                    </a:cubicBezTo>
                    <a:cubicBezTo>
                      <a:pt x="31" y="25"/>
                      <a:pt x="20" y="30"/>
                      <a:pt x="11" y="38"/>
                    </a:cubicBezTo>
                    <a:close/>
                  </a:path>
                </a:pathLst>
              </a:custGeom>
              <a:solidFill>
                <a:srgbClr val="105B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5"/>
              <p:cNvSpPr>
                <a:spLocks/>
              </p:cNvSpPr>
              <p:nvPr/>
            </p:nvSpPr>
            <p:spPr bwMode="auto">
              <a:xfrm>
                <a:off x="4414" y="1625"/>
                <a:ext cx="85" cy="65"/>
              </a:xfrm>
              <a:custGeom>
                <a:avLst/>
                <a:gdLst>
                  <a:gd name="T0" fmla="*/ 5 w 46"/>
                  <a:gd name="T1" fmla="*/ 14 h 33"/>
                  <a:gd name="T2" fmla="*/ 0 w 46"/>
                  <a:gd name="T3" fmla="*/ 9 h 33"/>
                  <a:gd name="T4" fmla="*/ 34 w 46"/>
                  <a:gd name="T5" fmla="*/ 4 h 33"/>
                  <a:gd name="T6" fmla="*/ 46 w 46"/>
                  <a:gd name="T7" fmla="*/ 17 h 33"/>
                  <a:gd name="T8" fmla="*/ 33 w 46"/>
                  <a:gd name="T9" fmla="*/ 29 h 33"/>
                  <a:gd name="T10" fmla="*/ 19 w 46"/>
                  <a:gd name="T11" fmla="*/ 32 h 33"/>
                  <a:gd name="T12" fmla="*/ 13 w 46"/>
                  <a:gd name="T13" fmla="*/ 24 h 33"/>
                  <a:gd name="T14" fmla="*/ 5 w 46"/>
                  <a:gd name="T15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33">
                    <a:moveTo>
                      <a:pt x="5" y="14"/>
                    </a:moveTo>
                    <a:cubicBezTo>
                      <a:pt x="3" y="12"/>
                      <a:pt x="2" y="11"/>
                      <a:pt x="0" y="9"/>
                    </a:cubicBezTo>
                    <a:cubicBezTo>
                      <a:pt x="10" y="4"/>
                      <a:pt x="21" y="0"/>
                      <a:pt x="34" y="4"/>
                    </a:cubicBezTo>
                    <a:cubicBezTo>
                      <a:pt x="40" y="6"/>
                      <a:pt x="45" y="9"/>
                      <a:pt x="46" y="17"/>
                    </a:cubicBezTo>
                    <a:cubicBezTo>
                      <a:pt x="46" y="27"/>
                      <a:pt x="39" y="28"/>
                      <a:pt x="33" y="29"/>
                    </a:cubicBezTo>
                    <a:cubicBezTo>
                      <a:pt x="28" y="30"/>
                      <a:pt x="24" y="31"/>
                      <a:pt x="19" y="32"/>
                    </a:cubicBezTo>
                    <a:cubicBezTo>
                      <a:pt x="13" y="33"/>
                      <a:pt x="8" y="31"/>
                      <a:pt x="13" y="24"/>
                    </a:cubicBezTo>
                    <a:cubicBezTo>
                      <a:pt x="25" y="8"/>
                      <a:pt x="10" y="15"/>
                      <a:pt x="5" y="14"/>
                    </a:cubicBezTo>
                    <a:close/>
                  </a:path>
                </a:pathLst>
              </a:custGeom>
              <a:solidFill>
                <a:srgbClr val="155E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4432" y="2359"/>
                <a:ext cx="80" cy="122"/>
              </a:xfrm>
              <a:custGeom>
                <a:avLst/>
                <a:gdLst>
                  <a:gd name="T0" fmla="*/ 19 w 43"/>
                  <a:gd name="T1" fmla="*/ 9 h 62"/>
                  <a:gd name="T2" fmla="*/ 30 w 43"/>
                  <a:gd name="T3" fmla="*/ 38 h 62"/>
                  <a:gd name="T4" fmla="*/ 36 w 43"/>
                  <a:gd name="T5" fmla="*/ 55 h 62"/>
                  <a:gd name="T6" fmla="*/ 16 w 43"/>
                  <a:gd name="T7" fmla="*/ 51 h 62"/>
                  <a:gd name="T8" fmla="*/ 15 w 43"/>
                  <a:gd name="T9" fmla="*/ 0 h 62"/>
                  <a:gd name="T10" fmla="*/ 19 w 43"/>
                  <a:gd name="T11" fmla="*/ 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2">
                    <a:moveTo>
                      <a:pt x="19" y="9"/>
                    </a:moveTo>
                    <a:cubicBezTo>
                      <a:pt x="16" y="21"/>
                      <a:pt x="17" y="31"/>
                      <a:pt x="30" y="38"/>
                    </a:cubicBezTo>
                    <a:cubicBezTo>
                      <a:pt x="36" y="41"/>
                      <a:pt x="43" y="48"/>
                      <a:pt x="36" y="55"/>
                    </a:cubicBezTo>
                    <a:cubicBezTo>
                      <a:pt x="30" y="62"/>
                      <a:pt x="21" y="57"/>
                      <a:pt x="16" y="51"/>
                    </a:cubicBezTo>
                    <a:cubicBezTo>
                      <a:pt x="0" y="34"/>
                      <a:pt x="7" y="17"/>
                      <a:pt x="15" y="0"/>
                    </a:cubicBezTo>
                    <a:cubicBezTo>
                      <a:pt x="18" y="2"/>
                      <a:pt x="19" y="6"/>
                      <a:pt x="19" y="9"/>
                    </a:cubicBezTo>
                    <a:close/>
                  </a:path>
                </a:pathLst>
              </a:custGeom>
              <a:solidFill>
                <a:srgbClr val="176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3934" y="1684"/>
                <a:ext cx="104" cy="59"/>
              </a:xfrm>
              <a:custGeom>
                <a:avLst/>
                <a:gdLst>
                  <a:gd name="T0" fmla="*/ 12 w 56"/>
                  <a:gd name="T1" fmla="*/ 11 h 30"/>
                  <a:gd name="T2" fmla="*/ 0 w 56"/>
                  <a:gd name="T3" fmla="*/ 3 h 30"/>
                  <a:gd name="T4" fmla="*/ 43 w 56"/>
                  <a:gd name="T5" fmla="*/ 6 h 30"/>
                  <a:gd name="T6" fmla="*/ 56 w 56"/>
                  <a:gd name="T7" fmla="*/ 17 h 30"/>
                  <a:gd name="T8" fmla="*/ 43 w 56"/>
                  <a:gd name="T9" fmla="*/ 24 h 30"/>
                  <a:gd name="T10" fmla="*/ 11 w 56"/>
                  <a:gd name="T11" fmla="*/ 27 h 30"/>
                  <a:gd name="T12" fmla="*/ 28 w 56"/>
                  <a:gd name="T13" fmla="*/ 13 h 30"/>
                  <a:gd name="T14" fmla="*/ 12 w 56"/>
                  <a:gd name="T15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30">
                    <a:moveTo>
                      <a:pt x="12" y="11"/>
                    </a:moveTo>
                    <a:cubicBezTo>
                      <a:pt x="9" y="7"/>
                      <a:pt x="1" y="9"/>
                      <a:pt x="0" y="3"/>
                    </a:cubicBezTo>
                    <a:cubicBezTo>
                      <a:pt x="15" y="6"/>
                      <a:pt x="29" y="0"/>
                      <a:pt x="43" y="6"/>
                    </a:cubicBezTo>
                    <a:cubicBezTo>
                      <a:pt x="49" y="8"/>
                      <a:pt x="56" y="10"/>
                      <a:pt x="56" y="17"/>
                    </a:cubicBezTo>
                    <a:cubicBezTo>
                      <a:pt x="56" y="26"/>
                      <a:pt x="48" y="23"/>
                      <a:pt x="43" y="24"/>
                    </a:cubicBezTo>
                    <a:cubicBezTo>
                      <a:pt x="33" y="26"/>
                      <a:pt x="23" y="30"/>
                      <a:pt x="11" y="27"/>
                    </a:cubicBezTo>
                    <a:cubicBezTo>
                      <a:pt x="13" y="19"/>
                      <a:pt x="24" y="21"/>
                      <a:pt x="28" y="13"/>
                    </a:cubicBezTo>
                    <a:cubicBezTo>
                      <a:pt x="22" y="12"/>
                      <a:pt x="17" y="12"/>
                      <a:pt x="12" y="11"/>
                    </a:cubicBezTo>
                    <a:close/>
                  </a:path>
                </a:pathLst>
              </a:custGeom>
              <a:solidFill>
                <a:srgbClr val="145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3422" y="1684"/>
                <a:ext cx="104" cy="59"/>
              </a:xfrm>
              <a:custGeom>
                <a:avLst/>
                <a:gdLst>
                  <a:gd name="T0" fmla="*/ 12 w 56"/>
                  <a:gd name="T1" fmla="*/ 11 h 30"/>
                  <a:gd name="T2" fmla="*/ 0 w 56"/>
                  <a:gd name="T3" fmla="*/ 3 h 30"/>
                  <a:gd name="T4" fmla="*/ 43 w 56"/>
                  <a:gd name="T5" fmla="*/ 6 h 30"/>
                  <a:gd name="T6" fmla="*/ 56 w 56"/>
                  <a:gd name="T7" fmla="*/ 17 h 30"/>
                  <a:gd name="T8" fmla="*/ 43 w 56"/>
                  <a:gd name="T9" fmla="*/ 24 h 30"/>
                  <a:gd name="T10" fmla="*/ 11 w 56"/>
                  <a:gd name="T11" fmla="*/ 27 h 30"/>
                  <a:gd name="T12" fmla="*/ 28 w 56"/>
                  <a:gd name="T13" fmla="*/ 13 h 30"/>
                  <a:gd name="T14" fmla="*/ 12 w 56"/>
                  <a:gd name="T15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30">
                    <a:moveTo>
                      <a:pt x="12" y="11"/>
                    </a:moveTo>
                    <a:cubicBezTo>
                      <a:pt x="9" y="7"/>
                      <a:pt x="1" y="9"/>
                      <a:pt x="0" y="3"/>
                    </a:cubicBezTo>
                    <a:cubicBezTo>
                      <a:pt x="15" y="6"/>
                      <a:pt x="29" y="0"/>
                      <a:pt x="43" y="6"/>
                    </a:cubicBezTo>
                    <a:cubicBezTo>
                      <a:pt x="49" y="8"/>
                      <a:pt x="56" y="10"/>
                      <a:pt x="56" y="17"/>
                    </a:cubicBezTo>
                    <a:cubicBezTo>
                      <a:pt x="56" y="26"/>
                      <a:pt x="48" y="23"/>
                      <a:pt x="43" y="24"/>
                    </a:cubicBezTo>
                    <a:cubicBezTo>
                      <a:pt x="33" y="26"/>
                      <a:pt x="23" y="30"/>
                      <a:pt x="11" y="27"/>
                    </a:cubicBezTo>
                    <a:cubicBezTo>
                      <a:pt x="13" y="19"/>
                      <a:pt x="24" y="21"/>
                      <a:pt x="28" y="13"/>
                    </a:cubicBezTo>
                    <a:cubicBezTo>
                      <a:pt x="22" y="12"/>
                      <a:pt x="17" y="12"/>
                      <a:pt x="12" y="11"/>
                    </a:cubicBezTo>
                    <a:close/>
                  </a:path>
                </a:pathLst>
              </a:custGeom>
              <a:solidFill>
                <a:srgbClr val="145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9"/>
              <p:cNvSpPr>
                <a:spLocks/>
              </p:cNvSpPr>
              <p:nvPr/>
            </p:nvSpPr>
            <p:spPr bwMode="auto">
              <a:xfrm>
                <a:off x="4460" y="2314"/>
                <a:ext cx="54" cy="62"/>
              </a:xfrm>
              <a:custGeom>
                <a:avLst/>
                <a:gdLst>
                  <a:gd name="T0" fmla="*/ 4 w 29"/>
                  <a:gd name="T1" fmla="*/ 32 h 32"/>
                  <a:gd name="T2" fmla="*/ 0 w 29"/>
                  <a:gd name="T3" fmla="*/ 23 h 32"/>
                  <a:gd name="T4" fmla="*/ 1 w 29"/>
                  <a:gd name="T5" fmla="*/ 2 h 32"/>
                  <a:gd name="T6" fmla="*/ 13 w 29"/>
                  <a:gd name="T7" fmla="*/ 4 h 32"/>
                  <a:gd name="T8" fmla="*/ 28 w 29"/>
                  <a:gd name="T9" fmla="*/ 18 h 32"/>
                  <a:gd name="T10" fmla="*/ 14 w 29"/>
                  <a:gd name="T11" fmla="*/ 25 h 32"/>
                  <a:gd name="T12" fmla="*/ 4 w 29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2">
                    <a:moveTo>
                      <a:pt x="4" y="32"/>
                    </a:moveTo>
                    <a:cubicBezTo>
                      <a:pt x="1" y="30"/>
                      <a:pt x="0" y="27"/>
                      <a:pt x="0" y="23"/>
                    </a:cubicBezTo>
                    <a:cubicBezTo>
                      <a:pt x="0" y="16"/>
                      <a:pt x="1" y="9"/>
                      <a:pt x="1" y="2"/>
                    </a:cubicBezTo>
                    <a:cubicBezTo>
                      <a:pt x="6" y="0"/>
                      <a:pt x="10" y="2"/>
                      <a:pt x="13" y="4"/>
                    </a:cubicBezTo>
                    <a:cubicBezTo>
                      <a:pt x="20" y="8"/>
                      <a:pt x="29" y="10"/>
                      <a:pt x="28" y="18"/>
                    </a:cubicBezTo>
                    <a:cubicBezTo>
                      <a:pt x="28" y="26"/>
                      <a:pt x="19" y="23"/>
                      <a:pt x="14" y="25"/>
                    </a:cubicBezTo>
                    <a:cubicBezTo>
                      <a:pt x="11" y="28"/>
                      <a:pt x="7" y="30"/>
                      <a:pt x="4" y="32"/>
                    </a:cubicBezTo>
                    <a:close/>
                  </a:path>
                </a:pathLst>
              </a:custGeom>
              <a:solidFill>
                <a:srgbClr val="125C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2652" y="2508"/>
                <a:ext cx="80" cy="51"/>
              </a:xfrm>
              <a:custGeom>
                <a:avLst/>
                <a:gdLst>
                  <a:gd name="T0" fmla="*/ 43 w 43"/>
                  <a:gd name="T1" fmla="*/ 9 h 26"/>
                  <a:gd name="T2" fmla="*/ 19 w 43"/>
                  <a:gd name="T3" fmla="*/ 23 h 26"/>
                  <a:gd name="T4" fmla="*/ 4 w 43"/>
                  <a:gd name="T5" fmla="*/ 18 h 26"/>
                  <a:gd name="T6" fmla="*/ 5 w 43"/>
                  <a:gd name="T7" fmla="*/ 5 h 26"/>
                  <a:gd name="T8" fmla="*/ 18 w 43"/>
                  <a:gd name="T9" fmla="*/ 5 h 26"/>
                  <a:gd name="T10" fmla="*/ 34 w 43"/>
                  <a:gd name="T11" fmla="*/ 5 h 26"/>
                  <a:gd name="T12" fmla="*/ 43 w 43"/>
                  <a:gd name="T13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26">
                    <a:moveTo>
                      <a:pt x="43" y="9"/>
                    </a:moveTo>
                    <a:cubicBezTo>
                      <a:pt x="35" y="14"/>
                      <a:pt x="27" y="19"/>
                      <a:pt x="19" y="23"/>
                    </a:cubicBezTo>
                    <a:cubicBezTo>
                      <a:pt x="13" y="26"/>
                      <a:pt x="8" y="22"/>
                      <a:pt x="4" y="18"/>
                    </a:cubicBezTo>
                    <a:cubicBezTo>
                      <a:pt x="0" y="13"/>
                      <a:pt x="2" y="9"/>
                      <a:pt x="5" y="5"/>
                    </a:cubicBezTo>
                    <a:cubicBezTo>
                      <a:pt x="9" y="0"/>
                      <a:pt x="13" y="0"/>
                      <a:pt x="18" y="5"/>
                    </a:cubicBezTo>
                    <a:cubicBezTo>
                      <a:pt x="23" y="11"/>
                      <a:pt x="29" y="3"/>
                      <a:pt x="34" y="5"/>
                    </a:cubicBezTo>
                    <a:cubicBezTo>
                      <a:pt x="39" y="3"/>
                      <a:pt x="43" y="1"/>
                      <a:pt x="43" y="9"/>
                    </a:cubicBezTo>
                    <a:close/>
                  </a:path>
                </a:pathLst>
              </a:custGeom>
              <a:solidFill>
                <a:srgbClr val="125C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4831" y="2355"/>
                <a:ext cx="84" cy="55"/>
              </a:xfrm>
              <a:custGeom>
                <a:avLst/>
                <a:gdLst>
                  <a:gd name="T0" fmla="*/ 36 w 45"/>
                  <a:gd name="T1" fmla="*/ 3 h 28"/>
                  <a:gd name="T2" fmla="*/ 30 w 45"/>
                  <a:gd name="T3" fmla="*/ 21 h 28"/>
                  <a:gd name="T4" fmla="*/ 0 w 45"/>
                  <a:gd name="T5" fmla="*/ 28 h 28"/>
                  <a:gd name="T6" fmla="*/ 32 w 45"/>
                  <a:gd name="T7" fmla="*/ 0 h 28"/>
                  <a:gd name="T8" fmla="*/ 36 w 45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8">
                    <a:moveTo>
                      <a:pt x="36" y="3"/>
                    </a:moveTo>
                    <a:cubicBezTo>
                      <a:pt x="39" y="11"/>
                      <a:pt x="45" y="18"/>
                      <a:pt x="30" y="21"/>
                    </a:cubicBezTo>
                    <a:cubicBezTo>
                      <a:pt x="20" y="22"/>
                      <a:pt x="11" y="27"/>
                      <a:pt x="0" y="28"/>
                    </a:cubicBezTo>
                    <a:cubicBezTo>
                      <a:pt x="11" y="19"/>
                      <a:pt x="21" y="9"/>
                      <a:pt x="32" y="0"/>
                    </a:cubicBezTo>
                    <a:cubicBezTo>
                      <a:pt x="34" y="1"/>
                      <a:pt x="35" y="2"/>
                      <a:pt x="36" y="3"/>
                    </a:cubicBezTo>
                    <a:close/>
                  </a:path>
                </a:pathLst>
              </a:custGeom>
              <a:solidFill>
                <a:srgbClr val="E2EB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3821" y="1725"/>
                <a:ext cx="98" cy="43"/>
              </a:xfrm>
              <a:custGeom>
                <a:avLst/>
                <a:gdLst>
                  <a:gd name="T0" fmla="*/ 53 w 53"/>
                  <a:gd name="T1" fmla="*/ 7 h 22"/>
                  <a:gd name="T2" fmla="*/ 24 w 53"/>
                  <a:gd name="T3" fmla="*/ 13 h 22"/>
                  <a:gd name="T4" fmla="*/ 0 w 53"/>
                  <a:gd name="T5" fmla="*/ 17 h 22"/>
                  <a:gd name="T6" fmla="*/ 41 w 53"/>
                  <a:gd name="T7" fmla="*/ 0 h 22"/>
                  <a:gd name="T8" fmla="*/ 53 w 53"/>
                  <a:gd name="T9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2">
                    <a:moveTo>
                      <a:pt x="53" y="7"/>
                    </a:moveTo>
                    <a:cubicBezTo>
                      <a:pt x="42" y="5"/>
                      <a:pt x="33" y="7"/>
                      <a:pt x="24" y="13"/>
                    </a:cubicBezTo>
                    <a:cubicBezTo>
                      <a:pt x="17" y="18"/>
                      <a:pt x="10" y="22"/>
                      <a:pt x="0" y="17"/>
                    </a:cubicBezTo>
                    <a:cubicBezTo>
                      <a:pt x="14" y="10"/>
                      <a:pt x="26" y="2"/>
                      <a:pt x="41" y="0"/>
                    </a:cubicBezTo>
                    <a:cubicBezTo>
                      <a:pt x="45" y="2"/>
                      <a:pt x="49" y="4"/>
                      <a:pt x="53" y="7"/>
                    </a:cubicBezTo>
                    <a:close/>
                  </a:path>
                </a:pathLst>
              </a:custGeom>
              <a:solidFill>
                <a:srgbClr val="D8E4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3309" y="1725"/>
                <a:ext cx="98" cy="43"/>
              </a:xfrm>
              <a:custGeom>
                <a:avLst/>
                <a:gdLst>
                  <a:gd name="T0" fmla="*/ 53 w 53"/>
                  <a:gd name="T1" fmla="*/ 7 h 22"/>
                  <a:gd name="T2" fmla="*/ 24 w 53"/>
                  <a:gd name="T3" fmla="*/ 13 h 22"/>
                  <a:gd name="T4" fmla="*/ 0 w 53"/>
                  <a:gd name="T5" fmla="*/ 17 h 22"/>
                  <a:gd name="T6" fmla="*/ 41 w 53"/>
                  <a:gd name="T7" fmla="*/ 0 h 22"/>
                  <a:gd name="T8" fmla="*/ 53 w 53"/>
                  <a:gd name="T9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2">
                    <a:moveTo>
                      <a:pt x="53" y="7"/>
                    </a:moveTo>
                    <a:cubicBezTo>
                      <a:pt x="42" y="5"/>
                      <a:pt x="33" y="7"/>
                      <a:pt x="24" y="13"/>
                    </a:cubicBezTo>
                    <a:cubicBezTo>
                      <a:pt x="17" y="18"/>
                      <a:pt x="10" y="22"/>
                      <a:pt x="0" y="17"/>
                    </a:cubicBezTo>
                    <a:cubicBezTo>
                      <a:pt x="14" y="10"/>
                      <a:pt x="26" y="2"/>
                      <a:pt x="41" y="0"/>
                    </a:cubicBezTo>
                    <a:cubicBezTo>
                      <a:pt x="45" y="2"/>
                      <a:pt x="49" y="4"/>
                      <a:pt x="53" y="7"/>
                    </a:cubicBezTo>
                    <a:close/>
                  </a:path>
                </a:pathLst>
              </a:custGeom>
              <a:solidFill>
                <a:srgbClr val="D8E4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2621" y="1889"/>
                <a:ext cx="61" cy="47"/>
              </a:xfrm>
              <a:custGeom>
                <a:avLst/>
                <a:gdLst>
                  <a:gd name="T0" fmla="*/ 33 w 33"/>
                  <a:gd name="T1" fmla="*/ 20 h 24"/>
                  <a:gd name="T2" fmla="*/ 24 w 33"/>
                  <a:gd name="T3" fmla="*/ 24 h 24"/>
                  <a:gd name="T4" fmla="*/ 0 w 33"/>
                  <a:gd name="T5" fmla="*/ 4 h 24"/>
                  <a:gd name="T6" fmla="*/ 8 w 33"/>
                  <a:gd name="T7" fmla="*/ 0 h 24"/>
                  <a:gd name="T8" fmla="*/ 33 w 33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4">
                    <a:moveTo>
                      <a:pt x="33" y="20"/>
                    </a:moveTo>
                    <a:cubicBezTo>
                      <a:pt x="30" y="21"/>
                      <a:pt x="25" y="20"/>
                      <a:pt x="24" y="24"/>
                    </a:cubicBezTo>
                    <a:cubicBezTo>
                      <a:pt x="13" y="21"/>
                      <a:pt x="6" y="13"/>
                      <a:pt x="0" y="4"/>
                    </a:cubicBezTo>
                    <a:cubicBezTo>
                      <a:pt x="2" y="3"/>
                      <a:pt x="5" y="1"/>
                      <a:pt x="8" y="0"/>
                    </a:cubicBezTo>
                    <a:cubicBezTo>
                      <a:pt x="15" y="7"/>
                      <a:pt x="28" y="8"/>
                      <a:pt x="33" y="20"/>
                    </a:cubicBezTo>
                    <a:close/>
                  </a:path>
                </a:pathLst>
              </a:custGeom>
              <a:solidFill>
                <a:srgbClr val="3C78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5"/>
              <p:cNvSpPr>
                <a:spLocks/>
              </p:cNvSpPr>
              <p:nvPr/>
            </p:nvSpPr>
            <p:spPr bwMode="auto">
              <a:xfrm>
                <a:off x="2716" y="2502"/>
                <a:ext cx="76" cy="24"/>
              </a:xfrm>
              <a:custGeom>
                <a:avLst/>
                <a:gdLst>
                  <a:gd name="T0" fmla="*/ 9 w 41"/>
                  <a:gd name="T1" fmla="*/ 12 h 12"/>
                  <a:gd name="T2" fmla="*/ 0 w 41"/>
                  <a:gd name="T3" fmla="*/ 8 h 12"/>
                  <a:gd name="T4" fmla="*/ 41 w 41"/>
                  <a:gd name="T5" fmla="*/ 1 h 12"/>
                  <a:gd name="T6" fmla="*/ 29 w 41"/>
                  <a:gd name="T7" fmla="*/ 7 h 12"/>
                  <a:gd name="T8" fmla="*/ 9 w 41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2">
                    <a:moveTo>
                      <a:pt x="9" y="12"/>
                    </a:moveTo>
                    <a:cubicBezTo>
                      <a:pt x="8" y="7"/>
                      <a:pt x="3" y="9"/>
                      <a:pt x="0" y="8"/>
                    </a:cubicBezTo>
                    <a:cubicBezTo>
                      <a:pt x="13" y="0"/>
                      <a:pt x="27" y="1"/>
                      <a:pt x="41" y="1"/>
                    </a:cubicBezTo>
                    <a:cubicBezTo>
                      <a:pt x="37" y="3"/>
                      <a:pt x="33" y="5"/>
                      <a:pt x="29" y="7"/>
                    </a:cubicBezTo>
                    <a:cubicBezTo>
                      <a:pt x="23" y="9"/>
                      <a:pt x="16" y="10"/>
                      <a:pt x="9" y="12"/>
                    </a:cubicBezTo>
                    <a:close/>
                  </a:path>
                </a:pathLst>
              </a:custGeom>
              <a:solidFill>
                <a:srgbClr val="5288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2756" y="2453"/>
                <a:ext cx="52" cy="34"/>
              </a:xfrm>
              <a:custGeom>
                <a:avLst/>
                <a:gdLst>
                  <a:gd name="T0" fmla="*/ 23 w 28"/>
                  <a:gd name="T1" fmla="*/ 5 h 17"/>
                  <a:gd name="T2" fmla="*/ 28 w 28"/>
                  <a:gd name="T3" fmla="*/ 9 h 17"/>
                  <a:gd name="T4" fmla="*/ 3 w 28"/>
                  <a:gd name="T5" fmla="*/ 17 h 17"/>
                  <a:gd name="T6" fmla="*/ 0 w 28"/>
                  <a:gd name="T7" fmla="*/ 8 h 17"/>
                  <a:gd name="T8" fmla="*/ 23 w 28"/>
                  <a:gd name="T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7">
                    <a:moveTo>
                      <a:pt x="23" y="5"/>
                    </a:moveTo>
                    <a:cubicBezTo>
                      <a:pt x="25" y="6"/>
                      <a:pt x="26" y="8"/>
                      <a:pt x="28" y="9"/>
                    </a:cubicBezTo>
                    <a:cubicBezTo>
                      <a:pt x="20" y="14"/>
                      <a:pt x="11" y="15"/>
                      <a:pt x="3" y="17"/>
                    </a:cubicBezTo>
                    <a:cubicBezTo>
                      <a:pt x="2" y="14"/>
                      <a:pt x="1" y="11"/>
                      <a:pt x="0" y="8"/>
                    </a:cubicBezTo>
                    <a:cubicBezTo>
                      <a:pt x="7" y="4"/>
                      <a:pt x="14" y="0"/>
                      <a:pt x="23" y="5"/>
                    </a:cubicBezTo>
                    <a:close/>
                  </a:path>
                </a:pathLst>
              </a:custGeom>
              <a:solidFill>
                <a:srgbClr val="3171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37"/>
              <p:cNvSpPr>
                <a:spLocks/>
              </p:cNvSpPr>
              <p:nvPr/>
            </p:nvSpPr>
            <p:spPr bwMode="auto">
              <a:xfrm>
                <a:off x="2810" y="1786"/>
                <a:ext cx="61" cy="112"/>
              </a:xfrm>
              <a:custGeom>
                <a:avLst/>
                <a:gdLst>
                  <a:gd name="T0" fmla="*/ 2 w 33"/>
                  <a:gd name="T1" fmla="*/ 32 h 57"/>
                  <a:gd name="T2" fmla="*/ 3 w 33"/>
                  <a:gd name="T3" fmla="*/ 0 h 57"/>
                  <a:gd name="T4" fmla="*/ 26 w 33"/>
                  <a:gd name="T5" fmla="*/ 45 h 57"/>
                  <a:gd name="T6" fmla="*/ 6 w 33"/>
                  <a:gd name="T7" fmla="*/ 51 h 57"/>
                  <a:gd name="T8" fmla="*/ 2 w 33"/>
                  <a:gd name="T9" fmla="*/ 3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57">
                    <a:moveTo>
                      <a:pt x="2" y="32"/>
                    </a:moveTo>
                    <a:cubicBezTo>
                      <a:pt x="3" y="21"/>
                      <a:pt x="0" y="11"/>
                      <a:pt x="3" y="0"/>
                    </a:cubicBezTo>
                    <a:cubicBezTo>
                      <a:pt x="23" y="11"/>
                      <a:pt x="33" y="31"/>
                      <a:pt x="26" y="45"/>
                    </a:cubicBezTo>
                    <a:cubicBezTo>
                      <a:pt x="21" y="55"/>
                      <a:pt x="15" y="57"/>
                      <a:pt x="6" y="51"/>
                    </a:cubicBezTo>
                    <a:cubicBezTo>
                      <a:pt x="0" y="46"/>
                      <a:pt x="1" y="39"/>
                      <a:pt x="2" y="32"/>
                    </a:cubicBezTo>
                    <a:close/>
                  </a:path>
                </a:pathLst>
              </a:custGeom>
              <a:solidFill>
                <a:srgbClr val="F7F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38"/>
              <p:cNvSpPr>
                <a:spLocks/>
              </p:cNvSpPr>
              <p:nvPr/>
            </p:nvSpPr>
            <p:spPr bwMode="auto">
              <a:xfrm>
                <a:off x="2636" y="1851"/>
                <a:ext cx="83" cy="77"/>
              </a:xfrm>
              <a:custGeom>
                <a:avLst/>
                <a:gdLst>
                  <a:gd name="T0" fmla="*/ 25 w 45"/>
                  <a:gd name="T1" fmla="*/ 39 h 39"/>
                  <a:gd name="T2" fmla="*/ 0 w 45"/>
                  <a:gd name="T3" fmla="*/ 19 h 39"/>
                  <a:gd name="T4" fmla="*/ 15 w 45"/>
                  <a:gd name="T5" fmla="*/ 11 h 39"/>
                  <a:gd name="T6" fmla="*/ 42 w 45"/>
                  <a:gd name="T7" fmla="*/ 24 h 39"/>
                  <a:gd name="T8" fmla="*/ 25 w 45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9">
                    <a:moveTo>
                      <a:pt x="25" y="39"/>
                    </a:moveTo>
                    <a:cubicBezTo>
                      <a:pt x="16" y="33"/>
                      <a:pt x="2" y="34"/>
                      <a:pt x="0" y="19"/>
                    </a:cubicBezTo>
                    <a:cubicBezTo>
                      <a:pt x="5" y="16"/>
                      <a:pt x="10" y="14"/>
                      <a:pt x="15" y="11"/>
                    </a:cubicBezTo>
                    <a:cubicBezTo>
                      <a:pt x="32" y="0"/>
                      <a:pt x="36" y="14"/>
                      <a:pt x="42" y="24"/>
                    </a:cubicBezTo>
                    <a:cubicBezTo>
                      <a:pt x="45" y="31"/>
                      <a:pt x="42" y="34"/>
                      <a:pt x="25" y="39"/>
                    </a:cubicBezTo>
                    <a:close/>
                  </a:path>
                </a:pathLst>
              </a:custGeom>
              <a:solidFill>
                <a:srgbClr val="F5F8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39"/>
              <p:cNvSpPr>
                <a:spLocks/>
              </p:cNvSpPr>
              <p:nvPr/>
            </p:nvSpPr>
            <p:spPr bwMode="auto">
              <a:xfrm>
                <a:off x="2851" y="1753"/>
                <a:ext cx="46" cy="59"/>
              </a:xfrm>
              <a:custGeom>
                <a:avLst/>
                <a:gdLst>
                  <a:gd name="T0" fmla="*/ 14 w 25"/>
                  <a:gd name="T1" fmla="*/ 30 h 30"/>
                  <a:gd name="T2" fmla="*/ 0 w 25"/>
                  <a:gd name="T3" fmla="*/ 16 h 30"/>
                  <a:gd name="T4" fmla="*/ 18 w 25"/>
                  <a:gd name="T5" fmla="*/ 1 h 30"/>
                  <a:gd name="T6" fmla="*/ 23 w 25"/>
                  <a:gd name="T7" fmla="*/ 6 h 30"/>
                  <a:gd name="T8" fmla="*/ 14 w 25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0">
                    <a:moveTo>
                      <a:pt x="14" y="30"/>
                    </a:moveTo>
                    <a:cubicBezTo>
                      <a:pt x="7" y="27"/>
                      <a:pt x="1" y="23"/>
                      <a:pt x="0" y="16"/>
                    </a:cubicBezTo>
                    <a:cubicBezTo>
                      <a:pt x="0" y="5"/>
                      <a:pt x="10" y="4"/>
                      <a:pt x="18" y="1"/>
                    </a:cubicBezTo>
                    <a:cubicBezTo>
                      <a:pt x="21" y="0"/>
                      <a:pt x="25" y="1"/>
                      <a:pt x="23" y="6"/>
                    </a:cubicBezTo>
                    <a:cubicBezTo>
                      <a:pt x="21" y="14"/>
                      <a:pt x="21" y="24"/>
                      <a:pt x="14" y="30"/>
                    </a:cubicBezTo>
                    <a:close/>
                  </a:path>
                </a:pathLst>
              </a:custGeom>
              <a:solidFill>
                <a:srgbClr val="ECF2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40"/>
              <p:cNvSpPr>
                <a:spLocks/>
              </p:cNvSpPr>
              <p:nvPr/>
            </p:nvSpPr>
            <p:spPr bwMode="auto">
              <a:xfrm>
                <a:off x="2690" y="1619"/>
                <a:ext cx="68" cy="57"/>
              </a:xfrm>
              <a:custGeom>
                <a:avLst/>
                <a:gdLst>
                  <a:gd name="T0" fmla="*/ 23 w 37"/>
                  <a:gd name="T1" fmla="*/ 29 h 29"/>
                  <a:gd name="T2" fmla="*/ 24 w 37"/>
                  <a:gd name="T3" fmla="*/ 2 h 29"/>
                  <a:gd name="T4" fmla="*/ 34 w 37"/>
                  <a:gd name="T5" fmla="*/ 5 h 29"/>
                  <a:gd name="T6" fmla="*/ 31 w 37"/>
                  <a:gd name="T7" fmla="*/ 14 h 29"/>
                  <a:gd name="T8" fmla="*/ 23 w 37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9">
                    <a:moveTo>
                      <a:pt x="23" y="29"/>
                    </a:moveTo>
                    <a:cubicBezTo>
                      <a:pt x="20" y="19"/>
                      <a:pt x="0" y="9"/>
                      <a:pt x="24" y="2"/>
                    </a:cubicBezTo>
                    <a:cubicBezTo>
                      <a:pt x="27" y="0"/>
                      <a:pt x="32" y="1"/>
                      <a:pt x="34" y="5"/>
                    </a:cubicBezTo>
                    <a:cubicBezTo>
                      <a:pt x="37" y="9"/>
                      <a:pt x="35" y="12"/>
                      <a:pt x="31" y="14"/>
                    </a:cubicBezTo>
                    <a:cubicBezTo>
                      <a:pt x="23" y="17"/>
                      <a:pt x="27" y="23"/>
                      <a:pt x="23" y="29"/>
                    </a:cubicBezTo>
                    <a:close/>
                  </a:path>
                </a:pathLst>
              </a:custGeom>
              <a:solidFill>
                <a:srgbClr val="DEE8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41"/>
              <p:cNvSpPr>
                <a:spLocks/>
              </p:cNvSpPr>
              <p:nvPr/>
            </p:nvSpPr>
            <p:spPr bwMode="auto">
              <a:xfrm>
                <a:off x="2788" y="1849"/>
                <a:ext cx="39" cy="59"/>
              </a:xfrm>
              <a:custGeom>
                <a:avLst/>
                <a:gdLst>
                  <a:gd name="T0" fmla="*/ 14 w 21"/>
                  <a:gd name="T1" fmla="*/ 0 h 30"/>
                  <a:gd name="T2" fmla="*/ 18 w 21"/>
                  <a:gd name="T3" fmla="*/ 19 h 30"/>
                  <a:gd name="T4" fmla="*/ 3 w 21"/>
                  <a:gd name="T5" fmla="*/ 20 h 30"/>
                  <a:gd name="T6" fmla="*/ 14 w 21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30">
                    <a:moveTo>
                      <a:pt x="14" y="0"/>
                    </a:moveTo>
                    <a:cubicBezTo>
                      <a:pt x="21" y="5"/>
                      <a:pt x="17" y="12"/>
                      <a:pt x="18" y="19"/>
                    </a:cubicBezTo>
                    <a:cubicBezTo>
                      <a:pt x="13" y="23"/>
                      <a:pt x="7" y="30"/>
                      <a:pt x="3" y="20"/>
                    </a:cubicBezTo>
                    <a:cubicBezTo>
                      <a:pt x="0" y="11"/>
                      <a:pt x="0" y="1"/>
                      <a:pt x="14" y="0"/>
                    </a:cubicBezTo>
                    <a:close/>
                  </a:path>
                </a:pathLst>
              </a:custGeom>
              <a:solidFill>
                <a:srgbClr val="E6EE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42"/>
              <p:cNvSpPr>
                <a:spLocks/>
              </p:cNvSpPr>
              <p:nvPr/>
            </p:nvSpPr>
            <p:spPr bwMode="auto">
              <a:xfrm>
                <a:off x="2728" y="1835"/>
                <a:ext cx="34" cy="42"/>
              </a:xfrm>
              <a:custGeom>
                <a:avLst/>
                <a:gdLst>
                  <a:gd name="T0" fmla="*/ 18 w 18"/>
                  <a:gd name="T1" fmla="*/ 0 h 21"/>
                  <a:gd name="T2" fmla="*/ 5 w 18"/>
                  <a:gd name="T3" fmla="*/ 20 h 21"/>
                  <a:gd name="T4" fmla="*/ 0 w 18"/>
                  <a:gd name="T5" fmla="*/ 16 h 21"/>
                  <a:gd name="T6" fmla="*/ 18 w 18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1">
                    <a:moveTo>
                      <a:pt x="18" y="0"/>
                    </a:moveTo>
                    <a:cubicBezTo>
                      <a:pt x="16" y="9"/>
                      <a:pt x="16" y="18"/>
                      <a:pt x="5" y="20"/>
                    </a:cubicBezTo>
                    <a:cubicBezTo>
                      <a:pt x="3" y="21"/>
                      <a:pt x="0" y="19"/>
                      <a:pt x="0" y="16"/>
                    </a:cubicBezTo>
                    <a:cubicBezTo>
                      <a:pt x="1" y="6"/>
                      <a:pt x="7" y="2"/>
                      <a:pt x="18" y="0"/>
                    </a:cubicBezTo>
                    <a:close/>
                  </a:path>
                </a:pathLst>
              </a:custGeom>
              <a:solidFill>
                <a:srgbClr val="D2E0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43"/>
              <p:cNvSpPr>
                <a:spLocks/>
              </p:cNvSpPr>
              <p:nvPr/>
            </p:nvSpPr>
            <p:spPr bwMode="auto">
              <a:xfrm>
                <a:off x="3274" y="1879"/>
                <a:ext cx="100" cy="72"/>
              </a:xfrm>
              <a:custGeom>
                <a:avLst/>
                <a:gdLst>
                  <a:gd name="T0" fmla="*/ 28 w 54"/>
                  <a:gd name="T1" fmla="*/ 37 h 37"/>
                  <a:gd name="T2" fmla="*/ 21 w 54"/>
                  <a:gd name="T3" fmla="*/ 35 h 37"/>
                  <a:gd name="T4" fmla="*/ 1 w 54"/>
                  <a:gd name="T5" fmla="*/ 22 h 37"/>
                  <a:gd name="T6" fmla="*/ 18 w 54"/>
                  <a:gd name="T7" fmla="*/ 12 h 37"/>
                  <a:gd name="T8" fmla="*/ 27 w 54"/>
                  <a:gd name="T9" fmla="*/ 8 h 37"/>
                  <a:gd name="T10" fmla="*/ 49 w 54"/>
                  <a:gd name="T11" fmla="*/ 6 h 37"/>
                  <a:gd name="T12" fmla="*/ 48 w 54"/>
                  <a:gd name="T13" fmla="*/ 21 h 37"/>
                  <a:gd name="T14" fmla="*/ 28 w 54"/>
                  <a:gd name="T1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37">
                    <a:moveTo>
                      <a:pt x="28" y="37"/>
                    </a:moveTo>
                    <a:cubicBezTo>
                      <a:pt x="25" y="36"/>
                      <a:pt x="23" y="36"/>
                      <a:pt x="21" y="35"/>
                    </a:cubicBezTo>
                    <a:cubicBezTo>
                      <a:pt x="13" y="32"/>
                      <a:pt x="2" y="31"/>
                      <a:pt x="1" y="22"/>
                    </a:cubicBezTo>
                    <a:cubicBezTo>
                      <a:pt x="0" y="15"/>
                      <a:pt x="12" y="16"/>
                      <a:pt x="18" y="12"/>
                    </a:cubicBezTo>
                    <a:cubicBezTo>
                      <a:pt x="21" y="11"/>
                      <a:pt x="24" y="9"/>
                      <a:pt x="27" y="8"/>
                    </a:cubicBezTo>
                    <a:cubicBezTo>
                      <a:pt x="35" y="7"/>
                      <a:pt x="42" y="0"/>
                      <a:pt x="49" y="6"/>
                    </a:cubicBezTo>
                    <a:cubicBezTo>
                      <a:pt x="54" y="10"/>
                      <a:pt x="50" y="16"/>
                      <a:pt x="48" y="21"/>
                    </a:cubicBezTo>
                    <a:cubicBezTo>
                      <a:pt x="45" y="31"/>
                      <a:pt x="36" y="34"/>
                      <a:pt x="28" y="37"/>
                    </a:cubicBezTo>
                    <a:close/>
                  </a:path>
                </a:pathLst>
              </a:custGeom>
              <a:solidFill>
                <a:srgbClr val="F5F8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44"/>
              <p:cNvSpPr>
                <a:spLocks/>
              </p:cNvSpPr>
              <p:nvPr/>
            </p:nvSpPr>
            <p:spPr bwMode="auto">
              <a:xfrm>
                <a:off x="3255" y="1702"/>
                <a:ext cx="67" cy="45"/>
              </a:xfrm>
              <a:custGeom>
                <a:avLst/>
                <a:gdLst>
                  <a:gd name="T0" fmla="*/ 0 w 36"/>
                  <a:gd name="T1" fmla="*/ 23 h 23"/>
                  <a:gd name="T2" fmla="*/ 13 w 36"/>
                  <a:gd name="T3" fmla="*/ 0 h 23"/>
                  <a:gd name="T4" fmla="*/ 22 w 36"/>
                  <a:gd name="T5" fmla="*/ 9 h 23"/>
                  <a:gd name="T6" fmla="*/ 36 w 36"/>
                  <a:gd name="T7" fmla="*/ 12 h 23"/>
                  <a:gd name="T8" fmla="*/ 18 w 36"/>
                  <a:gd name="T9" fmla="*/ 21 h 23"/>
                  <a:gd name="T10" fmla="*/ 0 w 36"/>
                  <a:gd name="T11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3">
                    <a:moveTo>
                      <a:pt x="0" y="23"/>
                    </a:moveTo>
                    <a:cubicBezTo>
                      <a:pt x="6" y="13"/>
                      <a:pt x="9" y="7"/>
                      <a:pt x="13" y="0"/>
                    </a:cubicBezTo>
                    <a:cubicBezTo>
                      <a:pt x="20" y="0"/>
                      <a:pt x="17" y="8"/>
                      <a:pt x="22" y="9"/>
                    </a:cubicBezTo>
                    <a:cubicBezTo>
                      <a:pt x="27" y="11"/>
                      <a:pt x="36" y="1"/>
                      <a:pt x="36" y="12"/>
                    </a:cubicBezTo>
                    <a:cubicBezTo>
                      <a:pt x="36" y="18"/>
                      <a:pt x="25" y="19"/>
                      <a:pt x="18" y="21"/>
                    </a:cubicBezTo>
                    <a:cubicBezTo>
                      <a:pt x="13" y="22"/>
                      <a:pt x="8" y="22"/>
                      <a:pt x="0" y="23"/>
                    </a:cubicBezTo>
                    <a:close/>
                  </a:path>
                </a:pathLst>
              </a:custGeom>
              <a:solidFill>
                <a:srgbClr val="DCE7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45"/>
              <p:cNvSpPr>
                <a:spLocks/>
              </p:cNvSpPr>
              <p:nvPr/>
            </p:nvSpPr>
            <p:spPr bwMode="auto">
              <a:xfrm>
                <a:off x="3385" y="1572"/>
                <a:ext cx="46" cy="43"/>
              </a:xfrm>
              <a:custGeom>
                <a:avLst/>
                <a:gdLst>
                  <a:gd name="T0" fmla="*/ 0 w 25"/>
                  <a:gd name="T1" fmla="*/ 20 h 22"/>
                  <a:gd name="T2" fmla="*/ 9 w 25"/>
                  <a:gd name="T3" fmla="*/ 9 h 22"/>
                  <a:gd name="T4" fmla="*/ 22 w 25"/>
                  <a:gd name="T5" fmla="*/ 3 h 22"/>
                  <a:gd name="T6" fmla="*/ 24 w 25"/>
                  <a:gd name="T7" fmla="*/ 9 h 22"/>
                  <a:gd name="T8" fmla="*/ 13 w 25"/>
                  <a:gd name="T9" fmla="*/ 19 h 22"/>
                  <a:gd name="T10" fmla="*/ 0 w 25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2">
                    <a:moveTo>
                      <a:pt x="0" y="20"/>
                    </a:moveTo>
                    <a:cubicBezTo>
                      <a:pt x="3" y="16"/>
                      <a:pt x="6" y="13"/>
                      <a:pt x="9" y="9"/>
                    </a:cubicBezTo>
                    <a:cubicBezTo>
                      <a:pt x="13" y="6"/>
                      <a:pt x="15" y="0"/>
                      <a:pt x="22" y="3"/>
                    </a:cubicBezTo>
                    <a:cubicBezTo>
                      <a:pt x="23" y="3"/>
                      <a:pt x="24" y="7"/>
                      <a:pt x="24" y="9"/>
                    </a:cubicBezTo>
                    <a:cubicBezTo>
                      <a:pt x="25" y="17"/>
                      <a:pt x="18" y="16"/>
                      <a:pt x="13" y="19"/>
                    </a:cubicBezTo>
                    <a:cubicBezTo>
                      <a:pt x="9" y="21"/>
                      <a:pt x="5" y="22"/>
                      <a:pt x="0" y="20"/>
                    </a:cubicBezTo>
                    <a:close/>
                  </a:path>
                </a:pathLst>
              </a:custGeom>
              <a:solidFill>
                <a:srgbClr val="E5ED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46"/>
              <p:cNvSpPr>
                <a:spLocks/>
              </p:cNvSpPr>
              <p:nvPr/>
            </p:nvSpPr>
            <p:spPr bwMode="auto">
              <a:xfrm>
                <a:off x="3785" y="1879"/>
                <a:ext cx="102" cy="72"/>
              </a:xfrm>
              <a:custGeom>
                <a:avLst/>
                <a:gdLst>
                  <a:gd name="T0" fmla="*/ 24 w 55"/>
                  <a:gd name="T1" fmla="*/ 36 h 37"/>
                  <a:gd name="T2" fmla="*/ 13 w 55"/>
                  <a:gd name="T3" fmla="*/ 32 h 37"/>
                  <a:gd name="T4" fmla="*/ 1 w 55"/>
                  <a:gd name="T5" fmla="*/ 23 h 37"/>
                  <a:gd name="T6" fmla="*/ 12 w 55"/>
                  <a:gd name="T7" fmla="*/ 14 h 37"/>
                  <a:gd name="T8" fmla="*/ 27 w 55"/>
                  <a:gd name="T9" fmla="*/ 9 h 37"/>
                  <a:gd name="T10" fmla="*/ 49 w 55"/>
                  <a:gd name="T11" fmla="*/ 6 h 37"/>
                  <a:gd name="T12" fmla="*/ 47 w 55"/>
                  <a:gd name="T13" fmla="*/ 22 h 37"/>
                  <a:gd name="T14" fmla="*/ 24 w 55"/>
                  <a:gd name="T1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37">
                    <a:moveTo>
                      <a:pt x="24" y="36"/>
                    </a:moveTo>
                    <a:cubicBezTo>
                      <a:pt x="20" y="35"/>
                      <a:pt x="16" y="34"/>
                      <a:pt x="13" y="32"/>
                    </a:cubicBezTo>
                    <a:cubicBezTo>
                      <a:pt x="8" y="30"/>
                      <a:pt x="1" y="28"/>
                      <a:pt x="1" y="23"/>
                    </a:cubicBezTo>
                    <a:cubicBezTo>
                      <a:pt x="0" y="16"/>
                      <a:pt x="8" y="17"/>
                      <a:pt x="12" y="14"/>
                    </a:cubicBezTo>
                    <a:cubicBezTo>
                      <a:pt x="17" y="12"/>
                      <a:pt x="22" y="10"/>
                      <a:pt x="27" y="9"/>
                    </a:cubicBezTo>
                    <a:cubicBezTo>
                      <a:pt x="34" y="7"/>
                      <a:pt x="42" y="0"/>
                      <a:pt x="49" y="6"/>
                    </a:cubicBezTo>
                    <a:cubicBezTo>
                      <a:pt x="55" y="11"/>
                      <a:pt x="50" y="17"/>
                      <a:pt x="47" y="22"/>
                    </a:cubicBezTo>
                    <a:cubicBezTo>
                      <a:pt x="43" y="32"/>
                      <a:pt x="35" y="37"/>
                      <a:pt x="24" y="36"/>
                    </a:cubicBezTo>
                    <a:close/>
                  </a:path>
                </a:pathLst>
              </a:custGeom>
              <a:solidFill>
                <a:srgbClr val="F5F8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47"/>
              <p:cNvSpPr>
                <a:spLocks/>
              </p:cNvSpPr>
              <p:nvPr/>
            </p:nvSpPr>
            <p:spPr bwMode="auto">
              <a:xfrm>
                <a:off x="3771" y="1700"/>
                <a:ext cx="66" cy="51"/>
              </a:xfrm>
              <a:custGeom>
                <a:avLst/>
                <a:gdLst>
                  <a:gd name="T0" fmla="*/ 0 w 36"/>
                  <a:gd name="T1" fmla="*/ 22 h 26"/>
                  <a:gd name="T2" fmla="*/ 9 w 36"/>
                  <a:gd name="T3" fmla="*/ 0 h 26"/>
                  <a:gd name="T4" fmla="*/ 27 w 36"/>
                  <a:gd name="T5" fmla="*/ 8 h 26"/>
                  <a:gd name="T6" fmla="*/ 35 w 36"/>
                  <a:gd name="T7" fmla="*/ 12 h 26"/>
                  <a:gd name="T8" fmla="*/ 29 w 36"/>
                  <a:gd name="T9" fmla="*/ 18 h 26"/>
                  <a:gd name="T10" fmla="*/ 0 w 36"/>
                  <a:gd name="T11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6">
                    <a:moveTo>
                      <a:pt x="0" y="22"/>
                    </a:moveTo>
                    <a:cubicBezTo>
                      <a:pt x="1" y="13"/>
                      <a:pt x="11" y="10"/>
                      <a:pt x="9" y="0"/>
                    </a:cubicBezTo>
                    <a:cubicBezTo>
                      <a:pt x="18" y="2"/>
                      <a:pt x="17" y="17"/>
                      <a:pt x="27" y="8"/>
                    </a:cubicBezTo>
                    <a:cubicBezTo>
                      <a:pt x="30" y="6"/>
                      <a:pt x="34" y="9"/>
                      <a:pt x="35" y="12"/>
                    </a:cubicBezTo>
                    <a:cubicBezTo>
                      <a:pt x="36" y="17"/>
                      <a:pt x="31" y="17"/>
                      <a:pt x="29" y="18"/>
                    </a:cubicBezTo>
                    <a:cubicBezTo>
                      <a:pt x="20" y="22"/>
                      <a:pt x="11" y="26"/>
                      <a:pt x="0" y="22"/>
                    </a:cubicBezTo>
                    <a:close/>
                  </a:path>
                </a:pathLst>
              </a:custGeom>
              <a:solidFill>
                <a:srgbClr val="DCE7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48"/>
              <p:cNvSpPr>
                <a:spLocks/>
              </p:cNvSpPr>
              <p:nvPr/>
            </p:nvSpPr>
            <p:spPr bwMode="auto">
              <a:xfrm>
                <a:off x="3897" y="1572"/>
                <a:ext cx="46" cy="45"/>
              </a:xfrm>
              <a:custGeom>
                <a:avLst/>
                <a:gdLst>
                  <a:gd name="T0" fmla="*/ 0 w 25"/>
                  <a:gd name="T1" fmla="*/ 20 h 23"/>
                  <a:gd name="T2" fmla="*/ 11 w 25"/>
                  <a:gd name="T3" fmla="*/ 7 h 23"/>
                  <a:gd name="T4" fmla="*/ 21 w 25"/>
                  <a:gd name="T5" fmla="*/ 2 h 23"/>
                  <a:gd name="T6" fmla="*/ 24 w 25"/>
                  <a:gd name="T7" fmla="*/ 9 h 23"/>
                  <a:gd name="T8" fmla="*/ 18 w 25"/>
                  <a:gd name="T9" fmla="*/ 17 h 23"/>
                  <a:gd name="T10" fmla="*/ 0 w 25"/>
                  <a:gd name="T11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3">
                    <a:moveTo>
                      <a:pt x="0" y="20"/>
                    </a:moveTo>
                    <a:cubicBezTo>
                      <a:pt x="4" y="15"/>
                      <a:pt x="7" y="11"/>
                      <a:pt x="11" y="7"/>
                    </a:cubicBezTo>
                    <a:cubicBezTo>
                      <a:pt x="14" y="4"/>
                      <a:pt x="16" y="0"/>
                      <a:pt x="21" y="2"/>
                    </a:cubicBezTo>
                    <a:cubicBezTo>
                      <a:pt x="23" y="3"/>
                      <a:pt x="24" y="6"/>
                      <a:pt x="24" y="9"/>
                    </a:cubicBezTo>
                    <a:cubicBezTo>
                      <a:pt x="25" y="13"/>
                      <a:pt x="22" y="16"/>
                      <a:pt x="18" y="17"/>
                    </a:cubicBezTo>
                    <a:cubicBezTo>
                      <a:pt x="12" y="18"/>
                      <a:pt x="8" y="23"/>
                      <a:pt x="0" y="20"/>
                    </a:cubicBezTo>
                    <a:close/>
                  </a:path>
                </a:pathLst>
              </a:custGeom>
              <a:solidFill>
                <a:srgbClr val="E5ED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49"/>
              <p:cNvSpPr>
                <a:spLocks/>
              </p:cNvSpPr>
              <p:nvPr/>
            </p:nvSpPr>
            <p:spPr bwMode="auto">
              <a:xfrm>
                <a:off x="2784" y="2237"/>
                <a:ext cx="65" cy="61"/>
              </a:xfrm>
              <a:custGeom>
                <a:avLst/>
                <a:gdLst>
                  <a:gd name="T0" fmla="*/ 29 w 35"/>
                  <a:gd name="T1" fmla="*/ 17 h 31"/>
                  <a:gd name="T2" fmla="*/ 17 w 35"/>
                  <a:gd name="T3" fmla="*/ 30 h 31"/>
                  <a:gd name="T4" fmla="*/ 4 w 35"/>
                  <a:gd name="T5" fmla="*/ 10 h 31"/>
                  <a:gd name="T6" fmla="*/ 21 w 35"/>
                  <a:gd name="T7" fmla="*/ 1 h 31"/>
                  <a:gd name="T8" fmla="*/ 29 w 35"/>
                  <a:gd name="T9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1">
                    <a:moveTo>
                      <a:pt x="29" y="17"/>
                    </a:moveTo>
                    <a:cubicBezTo>
                      <a:pt x="31" y="30"/>
                      <a:pt x="22" y="29"/>
                      <a:pt x="17" y="30"/>
                    </a:cubicBezTo>
                    <a:cubicBezTo>
                      <a:pt x="0" y="31"/>
                      <a:pt x="16" y="12"/>
                      <a:pt x="4" y="10"/>
                    </a:cubicBezTo>
                    <a:cubicBezTo>
                      <a:pt x="6" y="0"/>
                      <a:pt x="15" y="1"/>
                      <a:pt x="21" y="1"/>
                    </a:cubicBezTo>
                    <a:cubicBezTo>
                      <a:pt x="35" y="1"/>
                      <a:pt x="22" y="15"/>
                      <a:pt x="29" y="17"/>
                    </a:cubicBezTo>
                    <a:close/>
                  </a:path>
                </a:pathLst>
              </a:custGeom>
              <a:solidFill>
                <a:srgbClr val="F0F4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50"/>
              <p:cNvSpPr>
                <a:spLocks/>
              </p:cNvSpPr>
              <p:nvPr/>
            </p:nvSpPr>
            <p:spPr bwMode="auto">
              <a:xfrm>
                <a:off x="2753" y="2430"/>
                <a:ext cx="64" cy="47"/>
              </a:xfrm>
              <a:custGeom>
                <a:avLst/>
                <a:gdLst>
                  <a:gd name="T0" fmla="*/ 25 w 35"/>
                  <a:gd name="T1" fmla="*/ 17 h 24"/>
                  <a:gd name="T2" fmla="*/ 2 w 35"/>
                  <a:gd name="T3" fmla="*/ 20 h 24"/>
                  <a:gd name="T4" fmla="*/ 24 w 35"/>
                  <a:gd name="T5" fmla="*/ 1 h 24"/>
                  <a:gd name="T6" fmla="*/ 33 w 35"/>
                  <a:gd name="T7" fmla="*/ 8 h 24"/>
                  <a:gd name="T8" fmla="*/ 25 w 35"/>
                  <a:gd name="T9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4">
                    <a:moveTo>
                      <a:pt x="25" y="17"/>
                    </a:moveTo>
                    <a:cubicBezTo>
                      <a:pt x="17" y="16"/>
                      <a:pt x="10" y="24"/>
                      <a:pt x="2" y="20"/>
                    </a:cubicBezTo>
                    <a:cubicBezTo>
                      <a:pt x="0" y="4"/>
                      <a:pt x="15" y="5"/>
                      <a:pt x="24" y="1"/>
                    </a:cubicBezTo>
                    <a:cubicBezTo>
                      <a:pt x="28" y="0"/>
                      <a:pt x="31" y="4"/>
                      <a:pt x="33" y="8"/>
                    </a:cubicBezTo>
                    <a:cubicBezTo>
                      <a:pt x="35" y="14"/>
                      <a:pt x="27" y="13"/>
                      <a:pt x="25" y="17"/>
                    </a:cubicBezTo>
                    <a:close/>
                  </a:path>
                </a:pathLst>
              </a:custGeom>
              <a:solidFill>
                <a:srgbClr val="ECF2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5" name="Group 53"/>
            <p:cNvGrpSpPr>
              <a:grpSpLocks noChangeAspect="1"/>
            </p:cNvGrpSpPr>
            <p:nvPr/>
          </p:nvGrpSpPr>
          <p:grpSpPr bwMode="auto">
            <a:xfrm>
              <a:off x="8225230" y="5995256"/>
              <a:ext cx="1715030" cy="450187"/>
              <a:chOff x="1560" y="1757"/>
              <a:chExt cx="4315" cy="1205"/>
            </a:xfrm>
          </p:grpSpPr>
          <p:sp>
            <p:nvSpPr>
              <p:cNvPr id="58" name="Freeform 55"/>
              <p:cNvSpPr>
                <a:spLocks/>
              </p:cNvSpPr>
              <p:nvPr/>
            </p:nvSpPr>
            <p:spPr bwMode="auto">
              <a:xfrm>
                <a:off x="5225" y="1838"/>
                <a:ext cx="621" cy="823"/>
              </a:xfrm>
              <a:custGeom>
                <a:avLst/>
                <a:gdLst>
                  <a:gd name="T0" fmla="*/ 101 w 335"/>
                  <a:gd name="T1" fmla="*/ 357 h 419"/>
                  <a:gd name="T2" fmla="*/ 161 w 335"/>
                  <a:gd name="T3" fmla="*/ 334 h 419"/>
                  <a:gd name="T4" fmla="*/ 107 w 335"/>
                  <a:gd name="T5" fmla="*/ 323 h 419"/>
                  <a:gd name="T6" fmla="*/ 65 w 335"/>
                  <a:gd name="T7" fmla="*/ 282 h 419"/>
                  <a:gd name="T8" fmla="*/ 133 w 335"/>
                  <a:gd name="T9" fmla="*/ 275 h 419"/>
                  <a:gd name="T10" fmla="*/ 165 w 335"/>
                  <a:gd name="T11" fmla="*/ 241 h 419"/>
                  <a:gd name="T12" fmla="*/ 150 w 335"/>
                  <a:gd name="T13" fmla="*/ 240 h 419"/>
                  <a:gd name="T14" fmla="*/ 107 w 335"/>
                  <a:gd name="T15" fmla="*/ 256 h 419"/>
                  <a:gd name="T16" fmla="*/ 97 w 335"/>
                  <a:gd name="T17" fmla="*/ 222 h 419"/>
                  <a:gd name="T18" fmla="*/ 239 w 335"/>
                  <a:gd name="T19" fmla="*/ 187 h 419"/>
                  <a:gd name="T20" fmla="*/ 139 w 335"/>
                  <a:gd name="T21" fmla="*/ 203 h 419"/>
                  <a:gd name="T22" fmla="*/ 95 w 335"/>
                  <a:gd name="T23" fmla="*/ 212 h 419"/>
                  <a:gd name="T24" fmla="*/ 45 w 335"/>
                  <a:gd name="T25" fmla="*/ 283 h 419"/>
                  <a:gd name="T26" fmla="*/ 1 w 335"/>
                  <a:gd name="T27" fmla="*/ 271 h 419"/>
                  <a:gd name="T28" fmla="*/ 37 w 335"/>
                  <a:gd name="T29" fmla="*/ 188 h 419"/>
                  <a:gd name="T30" fmla="*/ 57 w 335"/>
                  <a:gd name="T31" fmla="*/ 106 h 419"/>
                  <a:gd name="T32" fmla="*/ 64 w 335"/>
                  <a:gd name="T33" fmla="*/ 68 h 419"/>
                  <a:gd name="T34" fmla="*/ 99 w 335"/>
                  <a:gd name="T35" fmla="*/ 98 h 419"/>
                  <a:gd name="T36" fmla="*/ 98 w 335"/>
                  <a:gd name="T37" fmla="*/ 162 h 419"/>
                  <a:gd name="T38" fmla="*/ 98 w 335"/>
                  <a:gd name="T39" fmla="*/ 64 h 419"/>
                  <a:gd name="T40" fmla="*/ 134 w 335"/>
                  <a:gd name="T41" fmla="*/ 34 h 419"/>
                  <a:gd name="T42" fmla="*/ 184 w 335"/>
                  <a:gd name="T43" fmla="*/ 26 h 419"/>
                  <a:gd name="T44" fmla="*/ 200 w 335"/>
                  <a:gd name="T45" fmla="*/ 2 h 419"/>
                  <a:gd name="T46" fmla="*/ 227 w 335"/>
                  <a:gd name="T47" fmla="*/ 47 h 419"/>
                  <a:gd name="T48" fmla="*/ 217 w 335"/>
                  <a:gd name="T49" fmla="*/ 69 h 419"/>
                  <a:gd name="T50" fmla="*/ 225 w 335"/>
                  <a:gd name="T51" fmla="*/ 74 h 419"/>
                  <a:gd name="T52" fmla="*/ 257 w 335"/>
                  <a:gd name="T53" fmla="*/ 47 h 419"/>
                  <a:gd name="T54" fmla="*/ 295 w 335"/>
                  <a:gd name="T55" fmla="*/ 92 h 419"/>
                  <a:gd name="T56" fmla="*/ 268 w 335"/>
                  <a:gd name="T57" fmla="*/ 149 h 419"/>
                  <a:gd name="T58" fmla="*/ 323 w 335"/>
                  <a:gd name="T59" fmla="*/ 170 h 419"/>
                  <a:gd name="T60" fmla="*/ 308 w 335"/>
                  <a:gd name="T61" fmla="*/ 213 h 419"/>
                  <a:gd name="T62" fmla="*/ 246 w 335"/>
                  <a:gd name="T63" fmla="*/ 230 h 419"/>
                  <a:gd name="T64" fmla="*/ 214 w 335"/>
                  <a:gd name="T65" fmla="*/ 250 h 419"/>
                  <a:gd name="T66" fmla="*/ 213 w 335"/>
                  <a:gd name="T67" fmla="*/ 263 h 419"/>
                  <a:gd name="T68" fmla="*/ 263 w 335"/>
                  <a:gd name="T69" fmla="*/ 256 h 419"/>
                  <a:gd name="T70" fmla="*/ 295 w 335"/>
                  <a:gd name="T71" fmla="*/ 299 h 419"/>
                  <a:gd name="T72" fmla="*/ 241 w 335"/>
                  <a:gd name="T73" fmla="*/ 306 h 419"/>
                  <a:gd name="T74" fmla="*/ 191 w 335"/>
                  <a:gd name="T75" fmla="*/ 396 h 419"/>
                  <a:gd name="T76" fmla="*/ 120 w 335"/>
                  <a:gd name="T77" fmla="*/ 383 h 419"/>
                  <a:gd name="T78" fmla="*/ 99 w 335"/>
                  <a:gd name="T79" fmla="*/ 357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5" h="419">
                    <a:moveTo>
                      <a:pt x="99" y="357"/>
                    </a:moveTo>
                    <a:cubicBezTo>
                      <a:pt x="100" y="358"/>
                      <a:pt x="100" y="358"/>
                      <a:pt x="101" y="357"/>
                    </a:cubicBezTo>
                    <a:cubicBezTo>
                      <a:pt x="112" y="350"/>
                      <a:pt x="124" y="354"/>
                      <a:pt x="136" y="353"/>
                    </a:cubicBezTo>
                    <a:cubicBezTo>
                      <a:pt x="152" y="351"/>
                      <a:pt x="159" y="347"/>
                      <a:pt x="161" y="334"/>
                    </a:cubicBezTo>
                    <a:cubicBezTo>
                      <a:pt x="164" y="322"/>
                      <a:pt x="159" y="316"/>
                      <a:pt x="147" y="316"/>
                    </a:cubicBezTo>
                    <a:cubicBezTo>
                      <a:pt x="133" y="317"/>
                      <a:pt x="120" y="319"/>
                      <a:pt x="107" y="323"/>
                    </a:cubicBezTo>
                    <a:cubicBezTo>
                      <a:pt x="88" y="330"/>
                      <a:pt x="72" y="324"/>
                      <a:pt x="59" y="310"/>
                    </a:cubicBezTo>
                    <a:cubicBezTo>
                      <a:pt x="48" y="298"/>
                      <a:pt x="50" y="288"/>
                      <a:pt x="65" y="282"/>
                    </a:cubicBezTo>
                    <a:cubicBezTo>
                      <a:pt x="72" y="278"/>
                      <a:pt x="80" y="278"/>
                      <a:pt x="88" y="278"/>
                    </a:cubicBezTo>
                    <a:cubicBezTo>
                      <a:pt x="103" y="278"/>
                      <a:pt x="118" y="278"/>
                      <a:pt x="133" y="275"/>
                    </a:cubicBezTo>
                    <a:cubicBezTo>
                      <a:pt x="140" y="274"/>
                      <a:pt x="145" y="273"/>
                      <a:pt x="144" y="264"/>
                    </a:cubicBezTo>
                    <a:cubicBezTo>
                      <a:pt x="143" y="250"/>
                      <a:pt x="157" y="248"/>
                      <a:pt x="165" y="241"/>
                    </a:cubicBezTo>
                    <a:cubicBezTo>
                      <a:pt x="168" y="239"/>
                      <a:pt x="171" y="239"/>
                      <a:pt x="172" y="234"/>
                    </a:cubicBezTo>
                    <a:cubicBezTo>
                      <a:pt x="164" y="234"/>
                      <a:pt x="157" y="238"/>
                      <a:pt x="150" y="240"/>
                    </a:cubicBezTo>
                    <a:cubicBezTo>
                      <a:pt x="142" y="242"/>
                      <a:pt x="135" y="244"/>
                      <a:pt x="128" y="250"/>
                    </a:cubicBezTo>
                    <a:cubicBezTo>
                      <a:pt x="122" y="255"/>
                      <a:pt x="115" y="256"/>
                      <a:pt x="107" y="256"/>
                    </a:cubicBezTo>
                    <a:cubicBezTo>
                      <a:pt x="97" y="255"/>
                      <a:pt x="86" y="254"/>
                      <a:pt x="83" y="243"/>
                    </a:cubicBezTo>
                    <a:cubicBezTo>
                      <a:pt x="80" y="231"/>
                      <a:pt x="90" y="227"/>
                      <a:pt x="97" y="222"/>
                    </a:cubicBezTo>
                    <a:cubicBezTo>
                      <a:pt x="106" y="216"/>
                      <a:pt x="114" y="209"/>
                      <a:pt x="126" y="207"/>
                    </a:cubicBezTo>
                    <a:cubicBezTo>
                      <a:pt x="164" y="196"/>
                      <a:pt x="202" y="191"/>
                      <a:pt x="239" y="187"/>
                    </a:cubicBezTo>
                    <a:cubicBezTo>
                      <a:pt x="221" y="185"/>
                      <a:pt x="201" y="189"/>
                      <a:pt x="180" y="191"/>
                    </a:cubicBezTo>
                    <a:cubicBezTo>
                      <a:pt x="166" y="191"/>
                      <a:pt x="152" y="194"/>
                      <a:pt x="139" y="203"/>
                    </a:cubicBezTo>
                    <a:cubicBezTo>
                      <a:pt x="130" y="209"/>
                      <a:pt x="118" y="206"/>
                      <a:pt x="107" y="210"/>
                    </a:cubicBezTo>
                    <a:cubicBezTo>
                      <a:pt x="103" y="211"/>
                      <a:pt x="99" y="211"/>
                      <a:pt x="95" y="212"/>
                    </a:cubicBezTo>
                    <a:cubicBezTo>
                      <a:pt x="78" y="214"/>
                      <a:pt x="67" y="224"/>
                      <a:pt x="64" y="241"/>
                    </a:cubicBezTo>
                    <a:cubicBezTo>
                      <a:pt x="61" y="257"/>
                      <a:pt x="52" y="270"/>
                      <a:pt x="45" y="283"/>
                    </a:cubicBezTo>
                    <a:cubicBezTo>
                      <a:pt x="38" y="294"/>
                      <a:pt x="29" y="299"/>
                      <a:pt x="17" y="296"/>
                    </a:cubicBezTo>
                    <a:cubicBezTo>
                      <a:pt x="5" y="292"/>
                      <a:pt x="0" y="283"/>
                      <a:pt x="1" y="271"/>
                    </a:cubicBezTo>
                    <a:cubicBezTo>
                      <a:pt x="4" y="250"/>
                      <a:pt x="7" y="229"/>
                      <a:pt x="8" y="208"/>
                    </a:cubicBezTo>
                    <a:cubicBezTo>
                      <a:pt x="9" y="195"/>
                      <a:pt x="24" y="186"/>
                      <a:pt x="37" y="188"/>
                    </a:cubicBezTo>
                    <a:cubicBezTo>
                      <a:pt x="52" y="191"/>
                      <a:pt x="58" y="188"/>
                      <a:pt x="60" y="173"/>
                    </a:cubicBezTo>
                    <a:cubicBezTo>
                      <a:pt x="63" y="150"/>
                      <a:pt x="60" y="128"/>
                      <a:pt x="57" y="106"/>
                    </a:cubicBezTo>
                    <a:cubicBezTo>
                      <a:pt x="56" y="99"/>
                      <a:pt x="56" y="92"/>
                      <a:pt x="55" y="85"/>
                    </a:cubicBezTo>
                    <a:cubicBezTo>
                      <a:pt x="55" y="78"/>
                      <a:pt x="56" y="70"/>
                      <a:pt x="64" y="68"/>
                    </a:cubicBezTo>
                    <a:cubicBezTo>
                      <a:pt x="72" y="65"/>
                      <a:pt x="79" y="68"/>
                      <a:pt x="84" y="74"/>
                    </a:cubicBezTo>
                    <a:cubicBezTo>
                      <a:pt x="90" y="81"/>
                      <a:pt x="95" y="89"/>
                      <a:pt x="99" y="98"/>
                    </a:cubicBezTo>
                    <a:cubicBezTo>
                      <a:pt x="101" y="111"/>
                      <a:pt x="99" y="123"/>
                      <a:pt x="98" y="135"/>
                    </a:cubicBezTo>
                    <a:cubicBezTo>
                      <a:pt x="97" y="144"/>
                      <a:pt x="96" y="153"/>
                      <a:pt x="98" y="162"/>
                    </a:cubicBezTo>
                    <a:cubicBezTo>
                      <a:pt x="99" y="132"/>
                      <a:pt x="101" y="103"/>
                      <a:pt x="100" y="74"/>
                    </a:cubicBezTo>
                    <a:cubicBezTo>
                      <a:pt x="99" y="71"/>
                      <a:pt x="98" y="67"/>
                      <a:pt x="98" y="64"/>
                    </a:cubicBezTo>
                    <a:cubicBezTo>
                      <a:pt x="96" y="39"/>
                      <a:pt x="99" y="36"/>
                      <a:pt x="123" y="35"/>
                    </a:cubicBezTo>
                    <a:cubicBezTo>
                      <a:pt x="127" y="35"/>
                      <a:pt x="131" y="36"/>
                      <a:pt x="134" y="34"/>
                    </a:cubicBezTo>
                    <a:cubicBezTo>
                      <a:pt x="144" y="28"/>
                      <a:pt x="154" y="30"/>
                      <a:pt x="165" y="35"/>
                    </a:cubicBezTo>
                    <a:cubicBezTo>
                      <a:pt x="178" y="41"/>
                      <a:pt x="180" y="39"/>
                      <a:pt x="184" y="26"/>
                    </a:cubicBezTo>
                    <a:cubicBezTo>
                      <a:pt x="185" y="24"/>
                      <a:pt x="184" y="26"/>
                      <a:pt x="185" y="25"/>
                    </a:cubicBezTo>
                    <a:cubicBezTo>
                      <a:pt x="188" y="16"/>
                      <a:pt x="188" y="3"/>
                      <a:pt x="200" y="2"/>
                    </a:cubicBezTo>
                    <a:cubicBezTo>
                      <a:pt x="214" y="0"/>
                      <a:pt x="221" y="10"/>
                      <a:pt x="228" y="19"/>
                    </a:cubicBezTo>
                    <a:cubicBezTo>
                      <a:pt x="236" y="29"/>
                      <a:pt x="233" y="38"/>
                      <a:pt x="227" y="47"/>
                    </a:cubicBezTo>
                    <a:cubicBezTo>
                      <a:pt x="226" y="48"/>
                      <a:pt x="225" y="49"/>
                      <a:pt x="224" y="51"/>
                    </a:cubicBezTo>
                    <a:cubicBezTo>
                      <a:pt x="221" y="57"/>
                      <a:pt x="211" y="61"/>
                      <a:pt x="217" y="69"/>
                    </a:cubicBezTo>
                    <a:cubicBezTo>
                      <a:pt x="223" y="78"/>
                      <a:pt x="226" y="92"/>
                      <a:pt x="243" y="88"/>
                    </a:cubicBezTo>
                    <a:cubicBezTo>
                      <a:pt x="238" y="81"/>
                      <a:pt x="230" y="79"/>
                      <a:pt x="225" y="74"/>
                    </a:cubicBezTo>
                    <a:cubicBezTo>
                      <a:pt x="217" y="65"/>
                      <a:pt x="218" y="62"/>
                      <a:pt x="228" y="54"/>
                    </a:cubicBezTo>
                    <a:cubicBezTo>
                      <a:pt x="238" y="52"/>
                      <a:pt x="248" y="50"/>
                      <a:pt x="257" y="47"/>
                    </a:cubicBezTo>
                    <a:cubicBezTo>
                      <a:pt x="270" y="43"/>
                      <a:pt x="280" y="46"/>
                      <a:pt x="289" y="56"/>
                    </a:cubicBezTo>
                    <a:cubicBezTo>
                      <a:pt x="298" y="67"/>
                      <a:pt x="301" y="79"/>
                      <a:pt x="295" y="92"/>
                    </a:cubicBezTo>
                    <a:cubicBezTo>
                      <a:pt x="288" y="105"/>
                      <a:pt x="283" y="119"/>
                      <a:pt x="275" y="132"/>
                    </a:cubicBezTo>
                    <a:cubicBezTo>
                      <a:pt x="272" y="137"/>
                      <a:pt x="268" y="142"/>
                      <a:pt x="268" y="149"/>
                    </a:cubicBezTo>
                    <a:cubicBezTo>
                      <a:pt x="280" y="150"/>
                      <a:pt x="293" y="148"/>
                      <a:pt x="304" y="155"/>
                    </a:cubicBezTo>
                    <a:cubicBezTo>
                      <a:pt x="311" y="160"/>
                      <a:pt x="317" y="164"/>
                      <a:pt x="323" y="170"/>
                    </a:cubicBezTo>
                    <a:cubicBezTo>
                      <a:pt x="330" y="177"/>
                      <a:pt x="335" y="185"/>
                      <a:pt x="332" y="195"/>
                    </a:cubicBezTo>
                    <a:cubicBezTo>
                      <a:pt x="328" y="206"/>
                      <a:pt x="319" y="212"/>
                      <a:pt x="308" y="213"/>
                    </a:cubicBezTo>
                    <a:cubicBezTo>
                      <a:pt x="299" y="215"/>
                      <a:pt x="290" y="214"/>
                      <a:pt x="282" y="214"/>
                    </a:cubicBezTo>
                    <a:cubicBezTo>
                      <a:pt x="267" y="214"/>
                      <a:pt x="254" y="216"/>
                      <a:pt x="246" y="230"/>
                    </a:cubicBezTo>
                    <a:cubicBezTo>
                      <a:pt x="243" y="234"/>
                      <a:pt x="238" y="237"/>
                      <a:pt x="234" y="238"/>
                    </a:cubicBezTo>
                    <a:cubicBezTo>
                      <a:pt x="226" y="241"/>
                      <a:pt x="220" y="245"/>
                      <a:pt x="214" y="250"/>
                    </a:cubicBezTo>
                    <a:cubicBezTo>
                      <a:pt x="213" y="252"/>
                      <a:pt x="211" y="253"/>
                      <a:pt x="210" y="255"/>
                    </a:cubicBezTo>
                    <a:cubicBezTo>
                      <a:pt x="207" y="259"/>
                      <a:pt x="206" y="263"/>
                      <a:pt x="213" y="263"/>
                    </a:cubicBezTo>
                    <a:cubicBezTo>
                      <a:pt x="219" y="264"/>
                      <a:pt x="225" y="262"/>
                      <a:pt x="230" y="261"/>
                    </a:cubicBezTo>
                    <a:cubicBezTo>
                      <a:pt x="241" y="259"/>
                      <a:pt x="252" y="259"/>
                      <a:pt x="263" y="256"/>
                    </a:cubicBezTo>
                    <a:cubicBezTo>
                      <a:pt x="273" y="253"/>
                      <a:pt x="281" y="259"/>
                      <a:pt x="287" y="267"/>
                    </a:cubicBezTo>
                    <a:cubicBezTo>
                      <a:pt x="293" y="276"/>
                      <a:pt x="299" y="287"/>
                      <a:pt x="295" y="299"/>
                    </a:cubicBezTo>
                    <a:cubicBezTo>
                      <a:pt x="292" y="307"/>
                      <a:pt x="284" y="309"/>
                      <a:pt x="276" y="310"/>
                    </a:cubicBezTo>
                    <a:cubicBezTo>
                      <a:pt x="264" y="311"/>
                      <a:pt x="253" y="308"/>
                      <a:pt x="241" y="306"/>
                    </a:cubicBezTo>
                    <a:cubicBezTo>
                      <a:pt x="221" y="302"/>
                      <a:pt x="217" y="306"/>
                      <a:pt x="216" y="326"/>
                    </a:cubicBezTo>
                    <a:cubicBezTo>
                      <a:pt x="215" y="352"/>
                      <a:pt x="208" y="376"/>
                      <a:pt x="191" y="396"/>
                    </a:cubicBezTo>
                    <a:cubicBezTo>
                      <a:pt x="181" y="408"/>
                      <a:pt x="169" y="419"/>
                      <a:pt x="150" y="412"/>
                    </a:cubicBezTo>
                    <a:cubicBezTo>
                      <a:pt x="139" y="403"/>
                      <a:pt x="134" y="389"/>
                      <a:pt x="120" y="383"/>
                    </a:cubicBezTo>
                    <a:cubicBezTo>
                      <a:pt x="113" y="381"/>
                      <a:pt x="107" y="378"/>
                      <a:pt x="102" y="372"/>
                    </a:cubicBezTo>
                    <a:cubicBezTo>
                      <a:pt x="98" y="368"/>
                      <a:pt x="94" y="363"/>
                      <a:pt x="99" y="357"/>
                    </a:cubicBezTo>
                    <a:close/>
                  </a:path>
                </a:pathLst>
              </a:custGeom>
              <a:solidFill>
                <a:srgbClr val="0447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6"/>
              <p:cNvSpPr>
                <a:spLocks/>
              </p:cNvSpPr>
              <p:nvPr/>
            </p:nvSpPr>
            <p:spPr bwMode="auto">
              <a:xfrm>
                <a:off x="2865" y="1801"/>
                <a:ext cx="557" cy="890"/>
              </a:xfrm>
              <a:custGeom>
                <a:avLst/>
                <a:gdLst>
                  <a:gd name="T0" fmla="*/ 121 w 301"/>
                  <a:gd name="T1" fmla="*/ 70 h 453"/>
                  <a:gd name="T2" fmla="*/ 118 w 301"/>
                  <a:gd name="T3" fmla="*/ 37 h 453"/>
                  <a:gd name="T4" fmla="*/ 156 w 301"/>
                  <a:gd name="T5" fmla="*/ 5 h 453"/>
                  <a:gd name="T6" fmla="*/ 183 w 301"/>
                  <a:gd name="T7" fmla="*/ 42 h 453"/>
                  <a:gd name="T8" fmla="*/ 183 w 301"/>
                  <a:gd name="T9" fmla="*/ 51 h 453"/>
                  <a:gd name="T10" fmla="*/ 217 w 301"/>
                  <a:gd name="T11" fmla="*/ 81 h 453"/>
                  <a:gd name="T12" fmla="*/ 236 w 301"/>
                  <a:gd name="T13" fmla="*/ 75 h 453"/>
                  <a:gd name="T14" fmla="*/ 297 w 301"/>
                  <a:gd name="T15" fmla="*/ 107 h 453"/>
                  <a:gd name="T16" fmla="*/ 283 w 301"/>
                  <a:gd name="T17" fmla="*/ 133 h 453"/>
                  <a:gd name="T18" fmla="*/ 258 w 301"/>
                  <a:gd name="T19" fmla="*/ 156 h 453"/>
                  <a:gd name="T20" fmla="*/ 256 w 301"/>
                  <a:gd name="T21" fmla="*/ 171 h 453"/>
                  <a:gd name="T22" fmla="*/ 229 w 301"/>
                  <a:gd name="T23" fmla="*/ 213 h 453"/>
                  <a:gd name="T24" fmla="*/ 186 w 301"/>
                  <a:gd name="T25" fmla="*/ 225 h 453"/>
                  <a:gd name="T26" fmla="*/ 175 w 301"/>
                  <a:gd name="T27" fmla="*/ 241 h 453"/>
                  <a:gd name="T28" fmla="*/ 169 w 301"/>
                  <a:gd name="T29" fmla="*/ 388 h 453"/>
                  <a:gd name="T30" fmla="*/ 154 w 301"/>
                  <a:gd name="T31" fmla="*/ 439 h 453"/>
                  <a:gd name="T32" fmla="*/ 127 w 301"/>
                  <a:gd name="T33" fmla="*/ 437 h 453"/>
                  <a:gd name="T34" fmla="*/ 118 w 301"/>
                  <a:gd name="T35" fmla="*/ 384 h 453"/>
                  <a:gd name="T36" fmla="*/ 117 w 301"/>
                  <a:gd name="T37" fmla="*/ 255 h 453"/>
                  <a:gd name="T38" fmla="*/ 100 w 301"/>
                  <a:gd name="T39" fmla="*/ 244 h 453"/>
                  <a:gd name="T40" fmla="*/ 64 w 301"/>
                  <a:gd name="T41" fmla="*/ 268 h 453"/>
                  <a:gd name="T42" fmla="*/ 27 w 301"/>
                  <a:gd name="T43" fmla="*/ 262 h 453"/>
                  <a:gd name="T44" fmla="*/ 7 w 301"/>
                  <a:gd name="T45" fmla="*/ 224 h 453"/>
                  <a:gd name="T46" fmla="*/ 3 w 301"/>
                  <a:gd name="T47" fmla="*/ 206 h 453"/>
                  <a:gd name="T48" fmla="*/ 19 w 301"/>
                  <a:gd name="T49" fmla="*/ 147 h 453"/>
                  <a:gd name="T50" fmla="*/ 56 w 301"/>
                  <a:gd name="T51" fmla="*/ 127 h 453"/>
                  <a:gd name="T52" fmla="*/ 75 w 301"/>
                  <a:gd name="T53" fmla="*/ 124 h 453"/>
                  <a:gd name="T54" fmla="*/ 108 w 301"/>
                  <a:gd name="T55" fmla="*/ 105 h 453"/>
                  <a:gd name="T56" fmla="*/ 122 w 301"/>
                  <a:gd name="T57" fmla="*/ 80 h 453"/>
                  <a:gd name="T58" fmla="*/ 121 w 301"/>
                  <a:gd name="T59" fmla="*/ 7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01" h="453">
                    <a:moveTo>
                      <a:pt x="121" y="70"/>
                    </a:moveTo>
                    <a:cubicBezTo>
                      <a:pt x="120" y="60"/>
                      <a:pt x="121" y="49"/>
                      <a:pt x="118" y="37"/>
                    </a:cubicBezTo>
                    <a:cubicBezTo>
                      <a:pt x="114" y="21"/>
                      <a:pt x="139" y="0"/>
                      <a:pt x="156" y="5"/>
                    </a:cubicBezTo>
                    <a:cubicBezTo>
                      <a:pt x="175" y="10"/>
                      <a:pt x="184" y="22"/>
                      <a:pt x="183" y="42"/>
                    </a:cubicBezTo>
                    <a:cubicBezTo>
                      <a:pt x="183" y="45"/>
                      <a:pt x="183" y="48"/>
                      <a:pt x="183" y="51"/>
                    </a:cubicBezTo>
                    <a:cubicBezTo>
                      <a:pt x="181" y="83"/>
                      <a:pt x="184" y="87"/>
                      <a:pt x="217" y="81"/>
                    </a:cubicBezTo>
                    <a:cubicBezTo>
                      <a:pt x="223" y="80"/>
                      <a:pt x="230" y="77"/>
                      <a:pt x="236" y="75"/>
                    </a:cubicBezTo>
                    <a:cubicBezTo>
                      <a:pt x="260" y="65"/>
                      <a:pt x="291" y="81"/>
                      <a:pt x="297" y="107"/>
                    </a:cubicBezTo>
                    <a:cubicBezTo>
                      <a:pt x="301" y="120"/>
                      <a:pt x="294" y="129"/>
                      <a:pt x="283" y="133"/>
                    </a:cubicBezTo>
                    <a:cubicBezTo>
                      <a:pt x="271" y="137"/>
                      <a:pt x="265" y="146"/>
                      <a:pt x="258" y="156"/>
                    </a:cubicBezTo>
                    <a:cubicBezTo>
                      <a:pt x="254" y="160"/>
                      <a:pt x="253" y="165"/>
                      <a:pt x="256" y="171"/>
                    </a:cubicBezTo>
                    <a:cubicBezTo>
                      <a:pt x="265" y="192"/>
                      <a:pt x="252" y="212"/>
                      <a:pt x="229" y="213"/>
                    </a:cubicBezTo>
                    <a:cubicBezTo>
                      <a:pt x="213" y="214"/>
                      <a:pt x="199" y="219"/>
                      <a:pt x="186" y="225"/>
                    </a:cubicBezTo>
                    <a:cubicBezTo>
                      <a:pt x="179" y="229"/>
                      <a:pt x="176" y="233"/>
                      <a:pt x="175" y="241"/>
                    </a:cubicBezTo>
                    <a:cubicBezTo>
                      <a:pt x="174" y="290"/>
                      <a:pt x="172" y="339"/>
                      <a:pt x="169" y="388"/>
                    </a:cubicBezTo>
                    <a:cubicBezTo>
                      <a:pt x="168" y="406"/>
                      <a:pt x="164" y="424"/>
                      <a:pt x="154" y="439"/>
                    </a:cubicBezTo>
                    <a:cubicBezTo>
                      <a:pt x="144" y="453"/>
                      <a:pt x="134" y="452"/>
                      <a:pt x="127" y="437"/>
                    </a:cubicBezTo>
                    <a:cubicBezTo>
                      <a:pt x="120" y="420"/>
                      <a:pt x="118" y="402"/>
                      <a:pt x="118" y="384"/>
                    </a:cubicBezTo>
                    <a:cubicBezTo>
                      <a:pt x="118" y="341"/>
                      <a:pt x="117" y="298"/>
                      <a:pt x="117" y="255"/>
                    </a:cubicBezTo>
                    <a:cubicBezTo>
                      <a:pt x="117" y="241"/>
                      <a:pt x="112" y="239"/>
                      <a:pt x="100" y="244"/>
                    </a:cubicBezTo>
                    <a:cubicBezTo>
                      <a:pt x="87" y="251"/>
                      <a:pt x="73" y="254"/>
                      <a:pt x="64" y="268"/>
                    </a:cubicBezTo>
                    <a:cubicBezTo>
                      <a:pt x="56" y="280"/>
                      <a:pt x="33" y="275"/>
                      <a:pt x="27" y="262"/>
                    </a:cubicBezTo>
                    <a:cubicBezTo>
                      <a:pt x="22" y="248"/>
                      <a:pt x="15" y="236"/>
                      <a:pt x="7" y="224"/>
                    </a:cubicBezTo>
                    <a:cubicBezTo>
                      <a:pt x="3" y="219"/>
                      <a:pt x="0" y="212"/>
                      <a:pt x="3" y="206"/>
                    </a:cubicBezTo>
                    <a:cubicBezTo>
                      <a:pt x="13" y="187"/>
                      <a:pt x="13" y="166"/>
                      <a:pt x="19" y="147"/>
                    </a:cubicBezTo>
                    <a:cubicBezTo>
                      <a:pt x="24" y="126"/>
                      <a:pt x="37" y="119"/>
                      <a:pt x="56" y="127"/>
                    </a:cubicBezTo>
                    <a:cubicBezTo>
                      <a:pt x="64" y="129"/>
                      <a:pt x="69" y="127"/>
                      <a:pt x="75" y="124"/>
                    </a:cubicBezTo>
                    <a:cubicBezTo>
                      <a:pt x="86" y="117"/>
                      <a:pt x="96" y="109"/>
                      <a:pt x="108" y="105"/>
                    </a:cubicBezTo>
                    <a:cubicBezTo>
                      <a:pt x="121" y="100"/>
                      <a:pt x="126" y="93"/>
                      <a:pt x="122" y="80"/>
                    </a:cubicBezTo>
                    <a:cubicBezTo>
                      <a:pt x="121" y="77"/>
                      <a:pt x="122" y="74"/>
                      <a:pt x="121" y="70"/>
                    </a:cubicBezTo>
                    <a:close/>
                  </a:path>
                </a:pathLst>
              </a:custGeom>
              <a:solidFill>
                <a:srgbClr val="0247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7"/>
              <p:cNvSpPr>
                <a:spLocks/>
              </p:cNvSpPr>
              <p:nvPr/>
            </p:nvSpPr>
            <p:spPr bwMode="auto">
              <a:xfrm>
                <a:off x="4356" y="1928"/>
                <a:ext cx="650" cy="627"/>
              </a:xfrm>
              <a:custGeom>
                <a:avLst/>
                <a:gdLst>
                  <a:gd name="T0" fmla="*/ 240 w 351"/>
                  <a:gd name="T1" fmla="*/ 238 h 319"/>
                  <a:gd name="T2" fmla="*/ 329 w 351"/>
                  <a:gd name="T3" fmla="*/ 288 h 319"/>
                  <a:gd name="T4" fmla="*/ 351 w 351"/>
                  <a:gd name="T5" fmla="*/ 299 h 319"/>
                  <a:gd name="T6" fmla="*/ 329 w 351"/>
                  <a:gd name="T7" fmla="*/ 310 h 319"/>
                  <a:gd name="T8" fmla="*/ 263 w 351"/>
                  <a:gd name="T9" fmla="*/ 318 h 319"/>
                  <a:gd name="T10" fmla="*/ 222 w 351"/>
                  <a:gd name="T11" fmla="*/ 298 h 319"/>
                  <a:gd name="T12" fmla="*/ 144 w 351"/>
                  <a:gd name="T13" fmla="*/ 185 h 319"/>
                  <a:gd name="T14" fmla="*/ 98 w 351"/>
                  <a:gd name="T15" fmla="*/ 262 h 319"/>
                  <a:gd name="T16" fmla="*/ 63 w 351"/>
                  <a:gd name="T17" fmla="*/ 284 h 319"/>
                  <a:gd name="T18" fmla="*/ 7 w 351"/>
                  <a:gd name="T19" fmla="*/ 261 h 319"/>
                  <a:gd name="T20" fmla="*/ 1 w 351"/>
                  <a:gd name="T21" fmla="*/ 251 h 319"/>
                  <a:gd name="T22" fmla="*/ 14 w 351"/>
                  <a:gd name="T23" fmla="*/ 247 h 319"/>
                  <a:gd name="T24" fmla="*/ 100 w 351"/>
                  <a:gd name="T25" fmla="*/ 181 h 319"/>
                  <a:gd name="T26" fmla="*/ 84 w 351"/>
                  <a:gd name="T27" fmla="*/ 162 h 319"/>
                  <a:gd name="T28" fmla="*/ 72 w 351"/>
                  <a:gd name="T29" fmla="*/ 164 h 319"/>
                  <a:gd name="T30" fmla="*/ 18 w 351"/>
                  <a:gd name="T31" fmla="*/ 122 h 319"/>
                  <a:gd name="T32" fmla="*/ 44 w 351"/>
                  <a:gd name="T33" fmla="*/ 92 h 319"/>
                  <a:gd name="T34" fmla="*/ 98 w 351"/>
                  <a:gd name="T35" fmla="*/ 96 h 319"/>
                  <a:gd name="T36" fmla="*/ 113 w 351"/>
                  <a:gd name="T37" fmla="*/ 79 h 319"/>
                  <a:gd name="T38" fmla="*/ 110 w 351"/>
                  <a:gd name="T39" fmla="*/ 40 h 319"/>
                  <a:gd name="T40" fmla="*/ 150 w 351"/>
                  <a:gd name="T41" fmla="*/ 6 h 319"/>
                  <a:gd name="T42" fmla="*/ 179 w 351"/>
                  <a:gd name="T43" fmla="*/ 53 h 319"/>
                  <a:gd name="T44" fmla="*/ 202 w 351"/>
                  <a:gd name="T45" fmla="*/ 73 h 319"/>
                  <a:gd name="T46" fmla="*/ 210 w 351"/>
                  <a:gd name="T47" fmla="*/ 70 h 319"/>
                  <a:gd name="T48" fmla="*/ 253 w 351"/>
                  <a:gd name="T49" fmla="*/ 82 h 319"/>
                  <a:gd name="T50" fmla="*/ 245 w 351"/>
                  <a:gd name="T51" fmla="*/ 102 h 319"/>
                  <a:gd name="T52" fmla="*/ 184 w 351"/>
                  <a:gd name="T53" fmla="*/ 130 h 319"/>
                  <a:gd name="T54" fmla="*/ 174 w 351"/>
                  <a:gd name="T55" fmla="*/ 155 h 319"/>
                  <a:gd name="T56" fmla="*/ 199 w 351"/>
                  <a:gd name="T57" fmla="*/ 194 h 319"/>
                  <a:gd name="T58" fmla="*/ 240 w 351"/>
                  <a:gd name="T59" fmla="*/ 23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1" h="319">
                    <a:moveTo>
                      <a:pt x="240" y="238"/>
                    </a:moveTo>
                    <a:cubicBezTo>
                      <a:pt x="265" y="264"/>
                      <a:pt x="295" y="280"/>
                      <a:pt x="329" y="288"/>
                    </a:cubicBezTo>
                    <a:cubicBezTo>
                      <a:pt x="337" y="290"/>
                      <a:pt x="351" y="290"/>
                      <a:pt x="351" y="299"/>
                    </a:cubicBezTo>
                    <a:cubicBezTo>
                      <a:pt x="351" y="308"/>
                      <a:pt x="337" y="308"/>
                      <a:pt x="329" y="310"/>
                    </a:cubicBezTo>
                    <a:cubicBezTo>
                      <a:pt x="307" y="316"/>
                      <a:pt x="286" y="318"/>
                      <a:pt x="263" y="318"/>
                    </a:cubicBezTo>
                    <a:cubicBezTo>
                      <a:pt x="246" y="319"/>
                      <a:pt x="233" y="312"/>
                      <a:pt x="222" y="298"/>
                    </a:cubicBezTo>
                    <a:cubicBezTo>
                      <a:pt x="193" y="264"/>
                      <a:pt x="170" y="224"/>
                      <a:pt x="144" y="185"/>
                    </a:cubicBezTo>
                    <a:cubicBezTo>
                      <a:pt x="130" y="212"/>
                      <a:pt x="117" y="239"/>
                      <a:pt x="98" y="262"/>
                    </a:cubicBezTo>
                    <a:cubicBezTo>
                      <a:pt x="89" y="273"/>
                      <a:pt x="80" y="287"/>
                      <a:pt x="63" y="284"/>
                    </a:cubicBezTo>
                    <a:cubicBezTo>
                      <a:pt x="43" y="279"/>
                      <a:pt x="24" y="271"/>
                      <a:pt x="7" y="261"/>
                    </a:cubicBezTo>
                    <a:cubicBezTo>
                      <a:pt x="3" y="259"/>
                      <a:pt x="0" y="256"/>
                      <a:pt x="1" y="251"/>
                    </a:cubicBezTo>
                    <a:cubicBezTo>
                      <a:pt x="4" y="245"/>
                      <a:pt x="10" y="247"/>
                      <a:pt x="14" y="247"/>
                    </a:cubicBezTo>
                    <a:cubicBezTo>
                      <a:pt x="57" y="242"/>
                      <a:pt x="89" y="218"/>
                      <a:pt x="100" y="181"/>
                    </a:cubicBezTo>
                    <a:cubicBezTo>
                      <a:pt x="106" y="161"/>
                      <a:pt x="104" y="160"/>
                      <a:pt x="84" y="162"/>
                    </a:cubicBezTo>
                    <a:cubicBezTo>
                      <a:pt x="80" y="163"/>
                      <a:pt x="76" y="163"/>
                      <a:pt x="72" y="164"/>
                    </a:cubicBezTo>
                    <a:cubicBezTo>
                      <a:pt x="37" y="167"/>
                      <a:pt x="28" y="164"/>
                      <a:pt x="18" y="122"/>
                    </a:cubicBezTo>
                    <a:cubicBezTo>
                      <a:pt x="14" y="102"/>
                      <a:pt x="23" y="91"/>
                      <a:pt x="44" y="92"/>
                    </a:cubicBezTo>
                    <a:cubicBezTo>
                      <a:pt x="62" y="93"/>
                      <a:pt x="80" y="97"/>
                      <a:pt x="98" y="96"/>
                    </a:cubicBezTo>
                    <a:cubicBezTo>
                      <a:pt x="110" y="96"/>
                      <a:pt x="114" y="91"/>
                      <a:pt x="113" y="79"/>
                    </a:cubicBezTo>
                    <a:cubicBezTo>
                      <a:pt x="112" y="66"/>
                      <a:pt x="112" y="53"/>
                      <a:pt x="110" y="40"/>
                    </a:cubicBezTo>
                    <a:cubicBezTo>
                      <a:pt x="107" y="20"/>
                      <a:pt x="130" y="0"/>
                      <a:pt x="150" y="6"/>
                    </a:cubicBezTo>
                    <a:cubicBezTo>
                      <a:pt x="170" y="13"/>
                      <a:pt x="182" y="32"/>
                      <a:pt x="179" y="53"/>
                    </a:cubicBezTo>
                    <a:cubicBezTo>
                      <a:pt x="175" y="76"/>
                      <a:pt x="180" y="80"/>
                      <a:pt x="202" y="73"/>
                    </a:cubicBezTo>
                    <a:cubicBezTo>
                      <a:pt x="205" y="72"/>
                      <a:pt x="208" y="71"/>
                      <a:pt x="210" y="70"/>
                    </a:cubicBezTo>
                    <a:cubicBezTo>
                      <a:pt x="229" y="60"/>
                      <a:pt x="243" y="64"/>
                      <a:pt x="253" y="82"/>
                    </a:cubicBezTo>
                    <a:cubicBezTo>
                      <a:pt x="258" y="92"/>
                      <a:pt x="252" y="97"/>
                      <a:pt x="245" y="102"/>
                    </a:cubicBezTo>
                    <a:cubicBezTo>
                      <a:pt x="226" y="114"/>
                      <a:pt x="206" y="123"/>
                      <a:pt x="184" y="130"/>
                    </a:cubicBezTo>
                    <a:cubicBezTo>
                      <a:pt x="167" y="136"/>
                      <a:pt x="166" y="139"/>
                      <a:pt x="174" y="155"/>
                    </a:cubicBezTo>
                    <a:cubicBezTo>
                      <a:pt x="181" y="169"/>
                      <a:pt x="189" y="182"/>
                      <a:pt x="199" y="194"/>
                    </a:cubicBezTo>
                    <a:cubicBezTo>
                      <a:pt x="213" y="208"/>
                      <a:pt x="228" y="222"/>
                      <a:pt x="240" y="238"/>
                    </a:cubicBezTo>
                    <a:close/>
                  </a:path>
                </a:pathLst>
              </a:custGeom>
              <a:solidFill>
                <a:srgbClr val="0247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8"/>
              <p:cNvSpPr>
                <a:spLocks/>
              </p:cNvSpPr>
              <p:nvPr/>
            </p:nvSpPr>
            <p:spPr bwMode="auto">
              <a:xfrm>
                <a:off x="1560" y="1757"/>
                <a:ext cx="1023" cy="1085"/>
              </a:xfrm>
              <a:custGeom>
                <a:avLst/>
                <a:gdLst>
                  <a:gd name="T0" fmla="*/ 276 w 552"/>
                  <a:gd name="T1" fmla="*/ 551 h 552"/>
                  <a:gd name="T2" fmla="*/ 1 w 552"/>
                  <a:gd name="T3" fmla="*/ 275 h 552"/>
                  <a:gd name="T4" fmla="*/ 280 w 552"/>
                  <a:gd name="T5" fmla="*/ 0 h 552"/>
                  <a:gd name="T6" fmla="*/ 551 w 552"/>
                  <a:gd name="T7" fmla="*/ 275 h 552"/>
                  <a:gd name="T8" fmla="*/ 276 w 552"/>
                  <a:gd name="T9" fmla="*/ 551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2" h="552">
                    <a:moveTo>
                      <a:pt x="276" y="551"/>
                    </a:moveTo>
                    <a:cubicBezTo>
                      <a:pt x="124" y="552"/>
                      <a:pt x="1" y="428"/>
                      <a:pt x="1" y="275"/>
                    </a:cubicBezTo>
                    <a:cubicBezTo>
                      <a:pt x="0" y="123"/>
                      <a:pt x="125" y="0"/>
                      <a:pt x="280" y="0"/>
                    </a:cubicBezTo>
                    <a:cubicBezTo>
                      <a:pt x="428" y="0"/>
                      <a:pt x="551" y="125"/>
                      <a:pt x="551" y="275"/>
                    </a:cubicBezTo>
                    <a:cubicBezTo>
                      <a:pt x="552" y="427"/>
                      <a:pt x="428" y="551"/>
                      <a:pt x="276" y="551"/>
                    </a:cubicBezTo>
                    <a:close/>
                  </a:path>
                </a:pathLst>
              </a:custGeom>
              <a:solidFill>
                <a:srgbClr val="0E3E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9"/>
              <p:cNvSpPr>
                <a:spLocks/>
              </p:cNvSpPr>
              <p:nvPr/>
            </p:nvSpPr>
            <p:spPr bwMode="auto">
              <a:xfrm>
                <a:off x="3634" y="1977"/>
                <a:ext cx="502" cy="541"/>
              </a:xfrm>
              <a:custGeom>
                <a:avLst/>
                <a:gdLst>
                  <a:gd name="T0" fmla="*/ 108 w 271"/>
                  <a:gd name="T1" fmla="*/ 117 h 275"/>
                  <a:gd name="T2" fmla="*/ 105 w 271"/>
                  <a:gd name="T3" fmla="*/ 32 h 275"/>
                  <a:gd name="T4" fmla="*/ 119 w 271"/>
                  <a:gd name="T5" fmla="*/ 6 h 275"/>
                  <a:gd name="T6" fmla="*/ 146 w 271"/>
                  <a:gd name="T7" fmla="*/ 8 h 275"/>
                  <a:gd name="T8" fmla="*/ 164 w 271"/>
                  <a:gd name="T9" fmla="*/ 53 h 275"/>
                  <a:gd name="T10" fmla="*/ 160 w 271"/>
                  <a:gd name="T11" fmla="*/ 170 h 275"/>
                  <a:gd name="T12" fmla="*/ 171 w 271"/>
                  <a:gd name="T13" fmla="*/ 178 h 275"/>
                  <a:gd name="T14" fmla="*/ 217 w 271"/>
                  <a:gd name="T15" fmla="*/ 140 h 275"/>
                  <a:gd name="T16" fmla="*/ 237 w 271"/>
                  <a:gd name="T17" fmla="*/ 114 h 275"/>
                  <a:gd name="T18" fmla="*/ 271 w 271"/>
                  <a:gd name="T19" fmla="*/ 148 h 275"/>
                  <a:gd name="T20" fmla="*/ 261 w 271"/>
                  <a:gd name="T21" fmla="*/ 216 h 275"/>
                  <a:gd name="T22" fmla="*/ 227 w 271"/>
                  <a:gd name="T23" fmla="*/ 268 h 275"/>
                  <a:gd name="T24" fmla="*/ 212 w 271"/>
                  <a:gd name="T25" fmla="*/ 263 h 275"/>
                  <a:gd name="T26" fmla="*/ 206 w 271"/>
                  <a:gd name="T27" fmla="*/ 223 h 275"/>
                  <a:gd name="T28" fmla="*/ 194 w 271"/>
                  <a:gd name="T29" fmla="*/ 212 h 275"/>
                  <a:gd name="T30" fmla="*/ 155 w 271"/>
                  <a:gd name="T31" fmla="*/ 229 h 275"/>
                  <a:gd name="T32" fmla="*/ 141 w 271"/>
                  <a:gd name="T33" fmla="*/ 235 h 275"/>
                  <a:gd name="T34" fmla="*/ 105 w 271"/>
                  <a:gd name="T35" fmla="*/ 237 h 275"/>
                  <a:gd name="T36" fmla="*/ 56 w 271"/>
                  <a:gd name="T37" fmla="*/ 260 h 275"/>
                  <a:gd name="T38" fmla="*/ 17 w 271"/>
                  <a:gd name="T39" fmla="*/ 257 h 275"/>
                  <a:gd name="T40" fmla="*/ 11 w 271"/>
                  <a:gd name="T41" fmla="*/ 204 h 275"/>
                  <a:gd name="T42" fmla="*/ 18 w 271"/>
                  <a:gd name="T43" fmla="*/ 145 h 275"/>
                  <a:gd name="T44" fmla="*/ 28 w 271"/>
                  <a:gd name="T45" fmla="*/ 124 h 275"/>
                  <a:gd name="T46" fmla="*/ 52 w 271"/>
                  <a:gd name="T47" fmla="*/ 136 h 275"/>
                  <a:gd name="T48" fmla="*/ 62 w 271"/>
                  <a:gd name="T49" fmla="*/ 186 h 275"/>
                  <a:gd name="T50" fmla="*/ 79 w 271"/>
                  <a:gd name="T51" fmla="*/ 200 h 275"/>
                  <a:gd name="T52" fmla="*/ 108 w 271"/>
                  <a:gd name="T53" fmla="*/ 165 h 275"/>
                  <a:gd name="T54" fmla="*/ 108 w 271"/>
                  <a:gd name="T55" fmla="*/ 141 h 275"/>
                  <a:gd name="T56" fmla="*/ 108 w 271"/>
                  <a:gd name="T57" fmla="*/ 117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71" h="275">
                    <a:moveTo>
                      <a:pt x="108" y="117"/>
                    </a:moveTo>
                    <a:cubicBezTo>
                      <a:pt x="107" y="89"/>
                      <a:pt x="111" y="60"/>
                      <a:pt x="105" y="32"/>
                    </a:cubicBezTo>
                    <a:cubicBezTo>
                      <a:pt x="103" y="21"/>
                      <a:pt x="109" y="11"/>
                      <a:pt x="119" y="6"/>
                    </a:cubicBezTo>
                    <a:cubicBezTo>
                      <a:pt x="128" y="0"/>
                      <a:pt x="137" y="2"/>
                      <a:pt x="146" y="8"/>
                    </a:cubicBezTo>
                    <a:cubicBezTo>
                      <a:pt x="165" y="21"/>
                      <a:pt x="168" y="29"/>
                      <a:pt x="164" y="53"/>
                    </a:cubicBezTo>
                    <a:cubicBezTo>
                      <a:pt x="158" y="92"/>
                      <a:pt x="160" y="131"/>
                      <a:pt x="160" y="170"/>
                    </a:cubicBezTo>
                    <a:cubicBezTo>
                      <a:pt x="160" y="177"/>
                      <a:pt x="164" y="178"/>
                      <a:pt x="171" y="178"/>
                    </a:cubicBezTo>
                    <a:cubicBezTo>
                      <a:pt x="199" y="177"/>
                      <a:pt x="210" y="167"/>
                      <a:pt x="217" y="140"/>
                    </a:cubicBezTo>
                    <a:cubicBezTo>
                      <a:pt x="219" y="129"/>
                      <a:pt x="217" y="113"/>
                      <a:pt x="237" y="114"/>
                    </a:cubicBezTo>
                    <a:cubicBezTo>
                      <a:pt x="255" y="116"/>
                      <a:pt x="270" y="131"/>
                      <a:pt x="271" y="148"/>
                    </a:cubicBezTo>
                    <a:cubicBezTo>
                      <a:pt x="271" y="171"/>
                      <a:pt x="262" y="193"/>
                      <a:pt x="261" y="216"/>
                    </a:cubicBezTo>
                    <a:cubicBezTo>
                      <a:pt x="259" y="241"/>
                      <a:pt x="243" y="254"/>
                      <a:pt x="227" y="268"/>
                    </a:cubicBezTo>
                    <a:cubicBezTo>
                      <a:pt x="219" y="275"/>
                      <a:pt x="215" y="269"/>
                      <a:pt x="212" y="263"/>
                    </a:cubicBezTo>
                    <a:cubicBezTo>
                      <a:pt x="206" y="250"/>
                      <a:pt x="205" y="237"/>
                      <a:pt x="206" y="223"/>
                    </a:cubicBezTo>
                    <a:cubicBezTo>
                      <a:pt x="206" y="213"/>
                      <a:pt x="203" y="210"/>
                      <a:pt x="194" y="212"/>
                    </a:cubicBezTo>
                    <a:cubicBezTo>
                      <a:pt x="179" y="215"/>
                      <a:pt x="165" y="216"/>
                      <a:pt x="155" y="229"/>
                    </a:cubicBezTo>
                    <a:cubicBezTo>
                      <a:pt x="152" y="234"/>
                      <a:pt x="146" y="235"/>
                      <a:pt x="141" y="235"/>
                    </a:cubicBezTo>
                    <a:cubicBezTo>
                      <a:pt x="129" y="235"/>
                      <a:pt x="117" y="236"/>
                      <a:pt x="105" y="237"/>
                    </a:cubicBezTo>
                    <a:cubicBezTo>
                      <a:pt x="85" y="238"/>
                      <a:pt x="70" y="247"/>
                      <a:pt x="56" y="260"/>
                    </a:cubicBezTo>
                    <a:cubicBezTo>
                      <a:pt x="44" y="273"/>
                      <a:pt x="29" y="270"/>
                      <a:pt x="17" y="257"/>
                    </a:cubicBezTo>
                    <a:cubicBezTo>
                      <a:pt x="4" y="240"/>
                      <a:pt x="0" y="224"/>
                      <a:pt x="11" y="204"/>
                    </a:cubicBezTo>
                    <a:cubicBezTo>
                      <a:pt x="20" y="186"/>
                      <a:pt x="19" y="165"/>
                      <a:pt x="18" y="145"/>
                    </a:cubicBezTo>
                    <a:cubicBezTo>
                      <a:pt x="18" y="136"/>
                      <a:pt x="17" y="127"/>
                      <a:pt x="28" y="124"/>
                    </a:cubicBezTo>
                    <a:cubicBezTo>
                      <a:pt x="39" y="120"/>
                      <a:pt x="46" y="127"/>
                      <a:pt x="52" y="136"/>
                    </a:cubicBezTo>
                    <a:cubicBezTo>
                      <a:pt x="61" y="152"/>
                      <a:pt x="62" y="169"/>
                      <a:pt x="62" y="186"/>
                    </a:cubicBezTo>
                    <a:cubicBezTo>
                      <a:pt x="62" y="198"/>
                      <a:pt x="66" y="202"/>
                      <a:pt x="79" y="200"/>
                    </a:cubicBezTo>
                    <a:cubicBezTo>
                      <a:pt x="108" y="194"/>
                      <a:pt x="108" y="195"/>
                      <a:pt x="108" y="165"/>
                    </a:cubicBezTo>
                    <a:cubicBezTo>
                      <a:pt x="108" y="157"/>
                      <a:pt x="108" y="149"/>
                      <a:pt x="108" y="141"/>
                    </a:cubicBezTo>
                    <a:cubicBezTo>
                      <a:pt x="108" y="133"/>
                      <a:pt x="108" y="125"/>
                      <a:pt x="108" y="117"/>
                    </a:cubicBezTo>
                    <a:close/>
                  </a:path>
                </a:pathLst>
              </a:custGeom>
              <a:solidFill>
                <a:srgbClr val="0347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60"/>
              <p:cNvSpPr>
                <a:spLocks/>
              </p:cNvSpPr>
              <p:nvPr/>
            </p:nvSpPr>
            <p:spPr bwMode="auto">
              <a:xfrm>
                <a:off x="5203" y="1822"/>
                <a:ext cx="672" cy="880"/>
              </a:xfrm>
              <a:custGeom>
                <a:avLst/>
                <a:gdLst>
                  <a:gd name="T0" fmla="*/ 304 w 363"/>
                  <a:gd name="T1" fmla="*/ 99 h 448"/>
                  <a:gd name="T2" fmla="*/ 271 w 363"/>
                  <a:gd name="T3" fmla="*/ 59 h 448"/>
                  <a:gd name="T4" fmla="*/ 232 w 363"/>
                  <a:gd name="T5" fmla="*/ 59 h 448"/>
                  <a:gd name="T6" fmla="*/ 202 w 363"/>
                  <a:gd name="T7" fmla="*/ 24 h 448"/>
                  <a:gd name="T8" fmla="*/ 174 w 363"/>
                  <a:gd name="T9" fmla="*/ 46 h 448"/>
                  <a:gd name="T10" fmla="*/ 139 w 363"/>
                  <a:gd name="T11" fmla="*/ 48 h 448"/>
                  <a:gd name="T12" fmla="*/ 115 w 363"/>
                  <a:gd name="T13" fmla="*/ 74 h 448"/>
                  <a:gd name="T14" fmla="*/ 114 w 363"/>
                  <a:gd name="T15" fmla="*/ 96 h 448"/>
                  <a:gd name="T16" fmla="*/ 91 w 363"/>
                  <a:gd name="T17" fmla="*/ 82 h 448"/>
                  <a:gd name="T18" fmla="*/ 71 w 363"/>
                  <a:gd name="T19" fmla="*/ 88 h 448"/>
                  <a:gd name="T20" fmla="*/ 75 w 363"/>
                  <a:gd name="T21" fmla="*/ 186 h 448"/>
                  <a:gd name="T22" fmla="*/ 22 w 363"/>
                  <a:gd name="T23" fmla="*/ 223 h 448"/>
                  <a:gd name="T24" fmla="*/ 30 w 363"/>
                  <a:gd name="T25" fmla="*/ 301 h 448"/>
                  <a:gd name="T26" fmla="*/ 73 w 363"/>
                  <a:gd name="T27" fmla="*/ 245 h 448"/>
                  <a:gd name="T28" fmla="*/ 137 w 363"/>
                  <a:gd name="T29" fmla="*/ 218 h 448"/>
                  <a:gd name="T30" fmla="*/ 105 w 363"/>
                  <a:gd name="T31" fmla="*/ 257 h 448"/>
                  <a:gd name="T32" fmla="*/ 163 w 363"/>
                  <a:gd name="T33" fmla="*/ 244 h 448"/>
                  <a:gd name="T34" fmla="*/ 182 w 363"/>
                  <a:gd name="T35" fmla="*/ 250 h 448"/>
                  <a:gd name="T36" fmla="*/ 161 w 363"/>
                  <a:gd name="T37" fmla="*/ 275 h 448"/>
                  <a:gd name="T38" fmla="*/ 105 w 363"/>
                  <a:gd name="T39" fmla="*/ 290 h 448"/>
                  <a:gd name="T40" fmla="*/ 67 w 363"/>
                  <a:gd name="T41" fmla="*/ 304 h 448"/>
                  <a:gd name="T42" fmla="*/ 132 w 363"/>
                  <a:gd name="T43" fmla="*/ 324 h 448"/>
                  <a:gd name="T44" fmla="*/ 178 w 363"/>
                  <a:gd name="T45" fmla="*/ 333 h 448"/>
                  <a:gd name="T46" fmla="*/ 113 w 363"/>
                  <a:gd name="T47" fmla="*/ 365 h 448"/>
                  <a:gd name="T48" fmla="*/ 157 w 363"/>
                  <a:gd name="T49" fmla="*/ 349 h 448"/>
                  <a:gd name="T50" fmla="*/ 156 w 363"/>
                  <a:gd name="T51" fmla="*/ 329 h 448"/>
                  <a:gd name="T52" fmla="*/ 77 w 363"/>
                  <a:gd name="T53" fmla="*/ 333 h 448"/>
                  <a:gd name="T54" fmla="*/ 39 w 363"/>
                  <a:gd name="T55" fmla="*/ 307 h 448"/>
                  <a:gd name="T56" fmla="*/ 5 w 363"/>
                  <a:gd name="T57" fmla="*/ 284 h 448"/>
                  <a:gd name="T58" fmla="*/ 47 w 363"/>
                  <a:gd name="T59" fmla="*/ 192 h 448"/>
                  <a:gd name="T60" fmla="*/ 59 w 363"/>
                  <a:gd name="T61" fmla="*/ 90 h 448"/>
                  <a:gd name="T62" fmla="*/ 96 w 363"/>
                  <a:gd name="T63" fmla="*/ 72 h 448"/>
                  <a:gd name="T64" fmla="*/ 128 w 363"/>
                  <a:gd name="T65" fmla="*/ 33 h 448"/>
                  <a:gd name="T66" fmla="*/ 177 w 363"/>
                  <a:gd name="T67" fmla="*/ 30 h 448"/>
                  <a:gd name="T68" fmla="*/ 210 w 363"/>
                  <a:gd name="T69" fmla="*/ 1 h 448"/>
                  <a:gd name="T70" fmla="*/ 249 w 363"/>
                  <a:gd name="T71" fmla="*/ 23 h 448"/>
                  <a:gd name="T72" fmla="*/ 273 w 363"/>
                  <a:gd name="T73" fmla="*/ 50 h 448"/>
                  <a:gd name="T74" fmla="*/ 310 w 363"/>
                  <a:gd name="T75" fmla="*/ 102 h 448"/>
                  <a:gd name="T76" fmla="*/ 316 w 363"/>
                  <a:gd name="T77" fmla="*/ 149 h 448"/>
                  <a:gd name="T78" fmla="*/ 332 w 363"/>
                  <a:gd name="T79" fmla="*/ 167 h 448"/>
                  <a:gd name="T80" fmla="*/ 347 w 363"/>
                  <a:gd name="T81" fmla="*/ 213 h 448"/>
                  <a:gd name="T82" fmla="*/ 329 w 363"/>
                  <a:gd name="T83" fmla="*/ 231 h 448"/>
                  <a:gd name="T84" fmla="*/ 251 w 363"/>
                  <a:gd name="T85" fmla="*/ 252 h 448"/>
                  <a:gd name="T86" fmla="*/ 240 w 363"/>
                  <a:gd name="T87" fmla="*/ 258 h 448"/>
                  <a:gd name="T88" fmla="*/ 271 w 363"/>
                  <a:gd name="T89" fmla="*/ 260 h 448"/>
                  <a:gd name="T90" fmla="*/ 315 w 363"/>
                  <a:gd name="T91" fmla="*/ 299 h 448"/>
                  <a:gd name="T92" fmla="*/ 285 w 363"/>
                  <a:gd name="T93" fmla="*/ 330 h 448"/>
                  <a:gd name="T94" fmla="*/ 234 w 363"/>
                  <a:gd name="T95" fmla="*/ 340 h 448"/>
                  <a:gd name="T96" fmla="*/ 227 w 363"/>
                  <a:gd name="T97" fmla="*/ 385 h 448"/>
                  <a:gd name="T98" fmla="*/ 188 w 363"/>
                  <a:gd name="T99" fmla="*/ 426 h 448"/>
                  <a:gd name="T100" fmla="*/ 171 w 363"/>
                  <a:gd name="T101" fmla="*/ 445 h 448"/>
                  <a:gd name="T102" fmla="*/ 147 w 363"/>
                  <a:gd name="T103" fmla="*/ 421 h 448"/>
                  <a:gd name="T104" fmla="*/ 111 w 363"/>
                  <a:gd name="T105" fmla="*/ 365 h 448"/>
                  <a:gd name="T106" fmla="*/ 162 w 363"/>
                  <a:gd name="T107" fmla="*/ 415 h 448"/>
                  <a:gd name="T108" fmla="*/ 225 w 363"/>
                  <a:gd name="T109" fmla="*/ 336 h 448"/>
                  <a:gd name="T110" fmla="*/ 291 w 363"/>
                  <a:gd name="T111" fmla="*/ 314 h 448"/>
                  <a:gd name="T112" fmla="*/ 265 w 363"/>
                  <a:gd name="T113" fmla="*/ 270 h 448"/>
                  <a:gd name="T114" fmla="*/ 221 w 363"/>
                  <a:gd name="T115" fmla="*/ 259 h 448"/>
                  <a:gd name="T116" fmla="*/ 242 w 363"/>
                  <a:gd name="T117" fmla="*/ 245 h 448"/>
                  <a:gd name="T118" fmla="*/ 277 w 363"/>
                  <a:gd name="T119" fmla="*/ 219 h 448"/>
                  <a:gd name="T120" fmla="*/ 341 w 363"/>
                  <a:gd name="T121" fmla="*/ 203 h 448"/>
                  <a:gd name="T122" fmla="*/ 314 w 363"/>
                  <a:gd name="T123" fmla="*/ 164 h 448"/>
                  <a:gd name="T124" fmla="*/ 283 w 363"/>
                  <a:gd name="T125" fmla="*/ 14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3" h="448">
                    <a:moveTo>
                      <a:pt x="283" y="140"/>
                    </a:moveTo>
                    <a:cubicBezTo>
                      <a:pt x="290" y="126"/>
                      <a:pt x="296" y="112"/>
                      <a:pt x="304" y="99"/>
                    </a:cubicBezTo>
                    <a:cubicBezTo>
                      <a:pt x="312" y="85"/>
                      <a:pt x="304" y="75"/>
                      <a:pt x="297" y="65"/>
                    </a:cubicBezTo>
                    <a:cubicBezTo>
                      <a:pt x="291" y="56"/>
                      <a:pt x="281" y="54"/>
                      <a:pt x="271" y="59"/>
                    </a:cubicBezTo>
                    <a:cubicBezTo>
                      <a:pt x="261" y="63"/>
                      <a:pt x="250" y="66"/>
                      <a:pt x="239" y="65"/>
                    </a:cubicBezTo>
                    <a:cubicBezTo>
                      <a:pt x="235" y="64"/>
                      <a:pt x="233" y="62"/>
                      <a:pt x="232" y="59"/>
                    </a:cubicBezTo>
                    <a:cubicBezTo>
                      <a:pt x="244" y="36"/>
                      <a:pt x="243" y="28"/>
                      <a:pt x="224" y="16"/>
                    </a:cubicBezTo>
                    <a:cubicBezTo>
                      <a:pt x="213" y="9"/>
                      <a:pt x="205" y="12"/>
                      <a:pt x="202" y="24"/>
                    </a:cubicBezTo>
                    <a:cubicBezTo>
                      <a:pt x="201" y="27"/>
                      <a:pt x="201" y="31"/>
                      <a:pt x="200" y="34"/>
                    </a:cubicBezTo>
                    <a:cubicBezTo>
                      <a:pt x="198" y="53"/>
                      <a:pt x="191" y="56"/>
                      <a:pt x="174" y="46"/>
                    </a:cubicBezTo>
                    <a:cubicBezTo>
                      <a:pt x="165" y="40"/>
                      <a:pt x="156" y="37"/>
                      <a:pt x="148" y="47"/>
                    </a:cubicBezTo>
                    <a:cubicBezTo>
                      <a:pt x="145" y="50"/>
                      <a:pt x="142" y="49"/>
                      <a:pt x="139" y="48"/>
                    </a:cubicBezTo>
                    <a:cubicBezTo>
                      <a:pt x="130" y="45"/>
                      <a:pt x="121" y="43"/>
                      <a:pt x="115" y="51"/>
                    </a:cubicBezTo>
                    <a:cubicBezTo>
                      <a:pt x="110" y="57"/>
                      <a:pt x="112" y="66"/>
                      <a:pt x="115" y="74"/>
                    </a:cubicBezTo>
                    <a:cubicBezTo>
                      <a:pt x="116" y="76"/>
                      <a:pt x="116" y="78"/>
                      <a:pt x="116" y="80"/>
                    </a:cubicBezTo>
                    <a:cubicBezTo>
                      <a:pt x="113" y="85"/>
                      <a:pt x="115" y="91"/>
                      <a:pt x="114" y="96"/>
                    </a:cubicBezTo>
                    <a:cubicBezTo>
                      <a:pt x="114" y="101"/>
                      <a:pt x="114" y="106"/>
                      <a:pt x="107" y="107"/>
                    </a:cubicBezTo>
                    <a:cubicBezTo>
                      <a:pt x="102" y="99"/>
                      <a:pt x="97" y="90"/>
                      <a:pt x="91" y="82"/>
                    </a:cubicBezTo>
                    <a:cubicBezTo>
                      <a:pt x="88" y="78"/>
                      <a:pt x="84" y="75"/>
                      <a:pt x="78" y="76"/>
                    </a:cubicBezTo>
                    <a:cubicBezTo>
                      <a:pt x="72" y="78"/>
                      <a:pt x="71" y="83"/>
                      <a:pt x="71" y="88"/>
                    </a:cubicBezTo>
                    <a:cubicBezTo>
                      <a:pt x="70" y="96"/>
                      <a:pt x="71" y="103"/>
                      <a:pt x="73" y="110"/>
                    </a:cubicBezTo>
                    <a:cubicBezTo>
                      <a:pt x="78" y="136"/>
                      <a:pt x="78" y="161"/>
                      <a:pt x="75" y="186"/>
                    </a:cubicBezTo>
                    <a:cubicBezTo>
                      <a:pt x="74" y="201"/>
                      <a:pt x="66" y="206"/>
                      <a:pt x="52" y="201"/>
                    </a:cubicBezTo>
                    <a:cubicBezTo>
                      <a:pt x="37" y="196"/>
                      <a:pt x="21" y="207"/>
                      <a:pt x="22" y="223"/>
                    </a:cubicBezTo>
                    <a:cubicBezTo>
                      <a:pt x="24" y="240"/>
                      <a:pt x="21" y="257"/>
                      <a:pt x="17" y="273"/>
                    </a:cubicBezTo>
                    <a:cubicBezTo>
                      <a:pt x="14" y="286"/>
                      <a:pt x="19" y="297"/>
                      <a:pt x="30" y="301"/>
                    </a:cubicBezTo>
                    <a:cubicBezTo>
                      <a:pt x="43" y="307"/>
                      <a:pt x="50" y="297"/>
                      <a:pt x="55" y="287"/>
                    </a:cubicBezTo>
                    <a:cubicBezTo>
                      <a:pt x="62" y="274"/>
                      <a:pt x="70" y="260"/>
                      <a:pt x="73" y="245"/>
                    </a:cubicBezTo>
                    <a:cubicBezTo>
                      <a:pt x="77" y="219"/>
                      <a:pt x="98" y="217"/>
                      <a:pt x="118" y="215"/>
                    </a:cubicBezTo>
                    <a:cubicBezTo>
                      <a:pt x="124" y="215"/>
                      <a:pt x="132" y="209"/>
                      <a:pt x="137" y="218"/>
                    </a:cubicBezTo>
                    <a:cubicBezTo>
                      <a:pt x="126" y="224"/>
                      <a:pt x="114" y="230"/>
                      <a:pt x="104" y="237"/>
                    </a:cubicBezTo>
                    <a:cubicBezTo>
                      <a:pt x="93" y="244"/>
                      <a:pt x="94" y="251"/>
                      <a:pt x="105" y="257"/>
                    </a:cubicBezTo>
                    <a:cubicBezTo>
                      <a:pt x="116" y="263"/>
                      <a:pt x="127" y="264"/>
                      <a:pt x="138" y="255"/>
                    </a:cubicBezTo>
                    <a:cubicBezTo>
                      <a:pt x="145" y="248"/>
                      <a:pt x="154" y="245"/>
                      <a:pt x="163" y="244"/>
                    </a:cubicBezTo>
                    <a:cubicBezTo>
                      <a:pt x="167" y="244"/>
                      <a:pt x="171" y="244"/>
                      <a:pt x="174" y="243"/>
                    </a:cubicBezTo>
                    <a:cubicBezTo>
                      <a:pt x="181" y="240"/>
                      <a:pt x="183" y="245"/>
                      <a:pt x="182" y="250"/>
                    </a:cubicBezTo>
                    <a:cubicBezTo>
                      <a:pt x="177" y="253"/>
                      <a:pt x="173" y="257"/>
                      <a:pt x="168" y="259"/>
                    </a:cubicBezTo>
                    <a:cubicBezTo>
                      <a:pt x="162" y="263"/>
                      <a:pt x="155" y="266"/>
                      <a:pt x="161" y="275"/>
                    </a:cubicBezTo>
                    <a:cubicBezTo>
                      <a:pt x="167" y="285"/>
                      <a:pt x="161" y="287"/>
                      <a:pt x="153" y="287"/>
                    </a:cubicBezTo>
                    <a:cubicBezTo>
                      <a:pt x="137" y="288"/>
                      <a:pt x="121" y="289"/>
                      <a:pt x="105" y="290"/>
                    </a:cubicBezTo>
                    <a:cubicBezTo>
                      <a:pt x="102" y="290"/>
                      <a:pt x="100" y="289"/>
                      <a:pt x="97" y="290"/>
                    </a:cubicBezTo>
                    <a:cubicBezTo>
                      <a:pt x="86" y="292"/>
                      <a:pt x="71" y="289"/>
                      <a:pt x="67" y="304"/>
                    </a:cubicBezTo>
                    <a:cubicBezTo>
                      <a:pt x="64" y="312"/>
                      <a:pt x="91" y="332"/>
                      <a:pt x="103" y="330"/>
                    </a:cubicBezTo>
                    <a:cubicBezTo>
                      <a:pt x="113" y="329"/>
                      <a:pt x="122" y="327"/>
                      <a:pt x="132" y="324"/>
                    </a:cubicBezTo>
                    <a:cubicBezTo>
                      <a:pt x="141" y="322"/>
                      <a:pt x="151" y="320"/>
                      <a:pt x="160" y="321"/>
                    </a:cubicBezTo>
                    <a:cubicBezTo>
                      <a:pt x="169" y="321"/>
                      <a:pt x="178" y="319"/>
                      <a:pt x="178" y="333"/>
                    </a:cubicBezTo>
                    <a:cubicBezTo>
                      <a:pt x="178" y="351"/>
                      <a:pt x="174" y="361"/>
                      <a:pt x="161" y="362"/>
                    </a:cubicBezTo>
                    <a:cubicBezTo>
                      <a:pt x="145" y="364"/>
                      <a:pt x="129" y="364"/>
                      <a:pt x="113" y="365"/>
                    </a:cubicBezTo>
                    <a:cubicBezTo>
                      <a:pt x="112" y="354"/>
                      <a:pt x="116" y="349"/>
                      <a:pt x="128" y="350"/>
                    </a:cubicBezTo>
                    <a:cubicBezTo>
                      <a:pt x="137" y="350"/>
                      <a:pt x="147" y="345"/>
                      <a:pt x="157" y="349"/>
                    </a:cubicBezTo>
                    <a:cubicBezTo>
                      <a:pt x="162" y="352"/>
                      <a:pt x="167" y="348"/>
                      <a:pt x="167" y="341"/>
                    </a:cubicBezTo>
                    <a:cubicBezTo>
                      <a:pt x="167" y="334"/>
                      <a:pt x="163" y="329"/>
                      <a:pt x="156" y="329"/>
                    </a:cubicBezTo>
                    <a:cubicBezTo>
                      <a:pt x="143" y="330"/>
                      <a:pt x="130" y="330"/>
                      <a:pt x="118" y="337"/>
                    </a:cubicBezTo>
                    <a:cubicBezTo>
                      <a:pt x="98" y="350"/>
                      <a:pt x="92" y="350"/>
                      <a:pt x="77" y="333"/>
                    </a:cubicBezTo>
                    <a:cubicBezTo>
                      <a:pt x="67" y="322"/>
                      <a:pt x="51" y="321"/>
                      <a:pt x="45" y="307"/>
                    </a:cubicBezTo>
                    <a:cubicBezTo>
                      <a:pt x="45" y="306"/>
                      <a:pt x="41" y="307"/>
                      <a:pt x="39" y="307"/>
                    </a:cubicBezTo>
                    <a:cubicBezTo>
                      <a:pt x="37" y="308"/>
                      <a:pt x="35" y="308"/>
                      <a:pt x="32" y="309"/>
                    </a:cubicBezTo>
                    <a:cubicBezTo>
                      <a:pt x="4" y="315"/>
                      <a:pt x="0" y="310"/>
                      <a:pt x="5" y="284"/>
                    </a:cubicBezTo>
                    <a:cubicBezTo>
                      <a:pt x="9" y="261"/>
                      <a:pt x="12" y="239"/>
                      <a:pt x="14" y="216"/>
                    </a:cubicBezTo>
                    <a:cubicBezTo>
                      <a:pt x="16" y="201"/>
                      <a:pt x="30" y="189"/>
                      <a:pt x="47" y="192"/>
                    </a:cubicBezTo>
                    <a:cubicBezTo>
                      <a:pt x="60" y="194"/>
                      <a:pt x="65" y="190"/>
                      <a:pt x="65" y="177"/>
                    </a:cubicBezTo>
                    <a:cubicBezTo>
                      <a:pt x="67" y="148"/>
                      <a:pt x="64" y="119"/>
                      <a:pt x="59" y="90"/>
                    </a:cubicBezTo>
                    <a:cubicBezTo>
                      <a:pt x="57" y="76"/>
                      <a:pt x="64" y="70"/>
                      <a:pt x="84" y="71"/>
                    </a:cubicBezTo>
                    <a:cubicBezTo>
                      <a:pt x="88" y="71"/>
                      <a:pt x="91" y="74"/>
                      <a:pt x="96" y="72"/>
                    </a:cubicBezTo>
                    <a:cubicBezTo>
                      <a:pt x="101" y="69"/>
                      <a:pt x="107" y="69"/>
                      <a:pt x="104" y="59"/>
                    </a:cubicBezTo>
                    <a:cubicBezTo>
                      <a:pt x="99" y="42"/>
                      <a:pt x="110" y="33"/>
                      <a:pt x="128" y="33"/>
                    </a:cubicBezTo>
                    <a:cubicBezTo>
                      <a:pt x="138" y="33"/>
                      <a:pt x="149" y="34"/>
                      <a:pt x="159" y="28"/>
                    </a:cubicBezTo>
                    <a:cubicBezTo>
                      <a:pt x="166" y="24"/>
                      <a:pt x="171" y="29"/>
                      <a:pt x="177" y="30"/>
                    </a:cubicBezTo>
                    <a:cubicBezTo>
                      <a:pt x="186" y="32"/>
                      <a:pt x="194" y="34"/>
                      <a:pt x="196" y="20"/>
                    </a:cubicBezTo>
                    <a:cubicBezTo>
                      <a:pt x="197" y="13"/>
                      <a:pt x="198" y="1"/>
                      <a:pt x="210" y="1"/>
                    </a:cubicBezTo>
                    <a:cubicBezTo>
                      <a:pt x="221" y="0"/>
                      <a:pt x="231" y="2"/>
                      <a:pt x="237" y="13"/>
                    </a:cubicBezTo>
                    <a:cubicBezTo>
                      <a:pt x="240" y="17"/>
                      <a:pt x="242" y="23"/>
                      <a:pt x="249" y="23"/>
                    </a:cubicBezTo>
                    <a:cubicBezTo>
                      <a:pt x="253" y="23"/>
                      <a:pt x="252" y="26"/>
                      <a:pt x="252" y="30"/>
                    </a:cubicBezTo>
                    <a:cubicBezTo>
                      <a:pt x="252" y="47"/>
                      <a:pt x="258" y="53"/>
                      <a:pt x="273" y="50"/>
                    </a:cubicBezTo>
                    <a:cubicBezTo>
                      <a:pt x="288" y="47"/>
                      <a:pt x="298" y="54"/>
                      <a:pt x="306" y="65"/>
                    </a:cubicBezTo>
                    <a:cubicBezTo>
                      <a:pt x="315" y="77"/>
                      <a:pt x="315" y="91"/>
                      <a:pt x="310" y="102"/>
                    </a:cubicBezTo>
                    <a:cubicBezTo>
                      <a:pt x="304" y="112"/>
                      <a:pt x="311" y="124"/>
                      <a:pt x="300" y="134"/>
                    </a:cubicBezTo>
                    <a:cubicBezTo>
                      <a:pt x="296" y="138"/>
                      <a:pt x="306" y="148"/>
                      <a:pt x="316" y="149"/>
                    </a:cubicBezTo>
                    <a:cubicBezTo>
                      <a:pt x="323" y="149"/>
                      <a:pt x="330" y="149"/>
                      <a:pt x="327" y="160"/>
                    </a:cubicBezTo>
                    <a:cubicBezTo>
                      <a:pt x="326" y="164"/>
                      <a:pt x="329" y="165"/>
                      <a:pt x="332" y="167"/>
                    </a:cubicBezTo>
                    <a:cubicBezTo>
                      <a:pt x="336" y="168"/>
                      <a:pt x="339" y="170"/>
                      <a:pt x="343" y="172"/>
                    </a:cubicBezTo>
                    <a:cubicBezTo>
                      <a:pt x="361" y="184"/>
                      <a:pt x="363" y="200"/>
                      <a:pt x="347" y="213"/>
                    </a:cubicBezTo>
                    <a:cubicBezTo>
                      <a:pt x="342" y="218"/>
                      <a:pt x="335" y="221"/>
                      <a:pt x="334" y="230"/>
                    </a:cubicBezTo>
                    <a:cubicBezTo>
                      <a:pt x="334" y="232"/>
                      <a:pt x="331" y="231"/>
                      <a:pt x="329" y="231"/>
                    </a:cubicBezTo>
                    <a:cubicBezTo>
                      <a:pt x="311" y="233"/>
                      <a:pt x="292" y="235"/>
                      <a:pt x="273" y="236"/>
                    </a:cubicBezTo>
                    <a:cubicBezTo>
                      <a:pt x="262" y="236"/>
                      <a:pt x="259" y="247"/>
                      <a:pt x="251" y="252"/>
                    </a:cubicBezTo>
                    <a:cubicBezTo>
                      <a:pt x="249" y="253"/>
                      <a:pt x="250" y="258"/>
                      <a:pt x="245" y="256"/>
                    </a:cubicBezTo>
                    <a:cubicBezTo>
                      <a:pt x="242" y="254"/>
                      <a:pt x="240" y="255"/>
                      <a:pt x="240" y="258"/>
                    </a:cubicBezTo>
                    <a:cubicBezTo>
                      <a:pt x="240" y="262"/>
                      <a:pt x="242" y="263"/>
                      <a:pt x="245" y="263"/>
                    </a:cubicBezTo>
                    <a:cubicBezTo>
                      <a:pt x="253" y="262"/>
                      <a:pt x="262" y="265"/>
                      <a:pt x="271" y="260"/>
                    </a:cubicBezTo>
                    <a:cubicBezTo>
                      <a:pt x="290" y="250"/>
                      <a:pt x="295" y="253"/>
                      <a:pt x="303" y="272"/>
                    </a:cubicBezTo>
                    <a:cubicBezTo>
                      <a:pt x="306" y="281"/>
                      <a:pt x="310" y="291"/>
                      <a:pt x="315" y="299"/>
                    </a:cubicBezTo>
                    <a:cubicBezTo>
                      <a:pt x="322" y="311"/>
                      <a:pt x="316" y="318"/>
                      <a:pt x="309" y="325"/>
                    </a:cubicBezTo>
                    <a:cubicBezTo>
                      <a:pt x="303" y="331"/>
                      <a:pt x="295" y="333"/>
                      <a:pt x="285" y="330"/>
                    </a:cubicBezTo>
                    <a:cubicBezTo>
                      <a:pt x="274" y="327"/>
                      <a:pt x="263" y="326"/>
                      <a:pt x="252" y="327"/>
                    </a:cubicBezTo>
                    <a:cubicBezTo>
                      <a:pt x="244" y="327"/>
                      <a:pt x="238" y="331"/>
                      <a:pt x="234" y="340"/>
                    </a:cubicBezTo>
                    <a:cubicBezTo>
                      <a:pt x="231" y="347"/>
                      <a:pt x="225" y="351"/>
                      <a:pt x="233" y="360"/>
                    </a:cubicBezTo>
                    <a:cubicBezTo>
                      <a:pt x="237" y="364"/>
                      <a:pt x="242" y="379"/>
                      <a:pt x="227" y="385"/>
                    </a:cubicBezTo>
                    <a:cubicBezTo>
                      <a:pt x="219" y="389"/>
                      <a:pt x="215" y="398"/>
                      <a:pt x="214" y="407"/>
                    </a:cubicBezTo>
                    <a:cubicBezTo>
                      <a:pt x="211" y="425"/>
                      <a:pt x="206" y="429"/>
                      <a:pt x="188" y="426"/>
                    </a:cubicBezTo>
                    <a:cubicBezTo>
                      <a:pt x="182" y="426"/>
                      <a:pt x="169" y="419"/>
                      <a:pt x="178" y="436"/>
                    </a:cubicBezTo>
                    <a:cubicBezTo>
                      <a:pt x="180" y="440"/>
                      <a:pt x="175" y="443"/>
                      <a:pt x="171" y="445"/>
                    </a:cubicBezTo>
                    <a:cubicBezTo>
                      <a:pt x="165" y="448"/>
                      <a:pt x="157" y="447"/>
                      <a:pt x="154" y="441"/>
                    </a:cubicBezTo>
                    <a:cubicBezTo>
                      <a:pt x="151" y="435"/>
                      <a:pt x="140" y="432"/>
                      <a:pt x="147" y="421"/>
                    </a:cubicBezTo>
                    <a:cubicBezTo>
                      <a:pt x="149" y="418"/>
                      <a:pt x="138" y="404"/>
                      <a:pt x="126" y="402"/>
                    </a:cubicBezTo>
                    <a:cubicBezTo>
                      <a:pt x="111" y="399"/>
                      <a:pt x="103" y="379"/>
                      <a:pt x="111" y="365"/>
                    </a:cubicBezTo>
                    <a:cubicBezTo>
                      <a:pt x="112" y="380"/>
                      <a:pt x="125" y="383"/>
                      <a:pt x="135" y="388"/>
                    </a:cubicBezTo>
                    <a:cubicBezTo>
                      <a:pt x="144" y="398"/>
                      <a:pt x="148" y="411"/>
                      <a:pt x="162" y="415"/>
                    </a:cubicBezTo>
                    <a:cubicBezTo>
                      <a:pt x="172" y="422"/>
                      <a:pt x="181" y="419"/>
                      <a:pt x="189" y="412"/>
                    </a:cubicBezTo>
                    <a:cubicBezTo>
                      <a:pt x="212" y="392"/>
                      <a:pt x="225" y="367"/>
                      <a:pt x="225" y="336"/>
                    </a:cubicBezTo>
                    <a:cubicBezTo>
                      <a:pt x="224" y="308"/>
                      <a:pt x="230" y="304"/>
                      <a:pt x="257" y="310"/>
                    </a:cubicBezTo>
                    <a:cubicBezTo>
                      <a:pt x="268" y="313"/>
                      <a:pt x="279" y="317"/>
                      <a:pt x="291" y="314"/>
                    </a:cubicBezTo>
                    <a:cubicBezTo>
                      <a:pt x="304" y="310"/>
                      <a:pt x="308" y="303"/>
                      <a:pt x="303" y="291"/>
                    </a:cubicBezTo>
                    <a:cubicBezTo>
                      <a:pt x="295" y="270"/>
                      <a:pt x="287" y="265"/>
                      <a:pt x="265" y="270"/>
                    </a:cubicBezTo>
                    <a:cubicBezTo>
                      <a:pt x="257" y="272"/>
                      <a:pt x="248" y="272"/>
                      <a:pt x="240" y="272"/>
                    </a:cubicBezTo>
                    <a:cubicBezTo>
                      <a:pt x="221" y="275"/>
                      <a:pt x="219" y="274"/>
                      <a:pt x="221" y="259"/>
                    </a:cubicBezTo>
                    <a:cubicBezTo>
                      <a:pt x="222" y="258"/>
                      <a:pt x="223" y="258"/>
                      <a:pt x="224" y="257"/>
                    </a:cubicBezTo>
                    <a:cubicBezTo>
                      <a:pt x="231" y="255"/>
                      <a:pt x="236" y="249"/>
                      <a:pt x="242" y="245"/>
                    </a:cubicBezTo>
                    <a:cubicBezTo>
                      <a:pt x="250" y="241"/>
                      <a:pt x="257" y="238"/>
                      <a:pt x="260" y="229"/>
                    </a:cubicBezTo>
                    <a:cubicBezTo>
                      <a:pt x="262" y="220"/>
                      <a:pt x="270" y="220"/>
                      <a:pt x="277" y="219"/>
                    </a:cubicBezTo>
                    <a:cubicBezTo>
                      <a:pt x="289" y="218"/>
                      <a:pt x="301" y="219"/>
                      <a:pt x="314" y="219"/>
                    </a:cubicBezTo>
                    <a:cubicBezTo>
                      <a:pt x="325" y="218"/>
                      <a:pt x="336" y="215"/>
                      <a:pt x="341" y="203"/>
                    </a:cubicBezTo>
                    <a:cubicBezTo>
                      <a:pt x="345" y="191"/>
                      <a:pt x="336" y="184"/>
                      <a:pt x="328" y="177"/>
                    </a:cubicBezTo>
                    <a:cubicBezTo>
                      <a:pt x="324" y="173"/>
                      <a:pt x="319" y="169"/>
                      <a:pt x="314" y="164"/>
                    </a:cubicBezTo>
                    <a:cubicBezTo>
                      <a:pt x="309" y="161"/>
                      <a:pt x="305" y="159"/>
                      <a:pt x="299" y="159"/>
                    </a:cubicBezTo>
                    <a:cubicBezTo>
                      <a:pt x="286" y="159"/>
                      <a:pt x="280" y="153"/>
                      <a:pt x="283" y="140"/>
                    </a:cubicBezTo>
                    <a:close/>
                  </a:path>
                </a:pathLst>
              </a:custGeom>
              <a:solidFill>
                <a:srgbClr val="F1FB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61"/>
              <p:cNvSpPr>
                <a:spLocks/>
              </p:cNvSpPr>
              <p:nvPr/>
            </p:nvSpPr>
            <p:spPr bwMode="auto">
              <a:xfrm>
                <a:off x="4086" y="2767"/>
                <a:ext cx="296" cy="195"/>
              </a:xfrm>
              <a:custGeom>
                <a:avLst/>
                <a:gdLst>
                  <a:gd name="T0" fmla="*/ 68 w 160"/>
                  <a:gd name="T1" fmla="*/ 4 h 99"/>
                  <a:gd name="T2" fmla="*/ 84 w 160"/>
                  <a:gd name="T3" fmla="*/ 1 h 99"/>
                  <a:gd name="T4" fmla="*/ 95 w 160"/>
                  <a:gd name="T5" fmla="*/ 29 h 99"/>
                  <a:gd name="T6" fmla="*/ 95 w 160"/>
                  <a:gd name="T7" fmla="*/ 64 h 99"/>
                  <a:gd name="T8" fmla="*/ 86 w 160"/>
                  <a:gd name="T9" fmla="*/ 77 h 99"/>
                  <a:gd name="T10" fmla="*/ 96 w 160"/>
                  <a:gd name="T11" fmla="*/ 66 h 99"/>
                  <a:gd name="T12" fmla="*/ 95 w 160"/>
                  <a:gd name="T13" fmla="*/ 35 h 99"/>
                  <a:gd name="T14" fmla="*/ 99 w 160"/>
                  <a:gd name="T15" fmla="*/ 25 h 99"/>
                  <a:gd name="T16" fmla="*/ 109 w 160"/>
                  <a:gd name="T17" fmla="*/ 31 h 99"/>
                  <a:gd name="T18" fmla="*/ 141 w 160"/>
                  <a:gd name="T19" fmla="*/ 68 h 99"/>
                  <a:gd name="T20" fmla="*/ 147 w 160"/>
                  <a:gd name="T21" fmla="*/ 71 h 99"/>
                  <a:gd name="T22" fmla="*/ 152 w 160"/>
                  <a:gd name="T23" fmla="*/ 31 h 99"/>
                  <a:gd name="T24" fmla="*/ 158 w 160"/>
                  <a:gd name="T25" fmla="*/ 39 h 99"/>
                  <a:gd name="T26" fmla="*/ 159 w 160"/>
                  <a:gd name="T27" fmla="*/ 80 h 99"/>
                  <a:gd name="T28" fmla="*/ 152 w 160"/>
                  <a:gd name="T29" fmla="*/ 90 h 99"/>
                  <a:gd name="T30" fmla="*/ 131 w 160"/>
                  <a:gd name="T31" fmla="*/ 85 h 99"/>
                  <a:gd name="T32" fmla="*/ 109 w 160"/>
                  <a:gd name="T33" fmla="*/ 81 h 99"/>
                  <a:gd name="T34" fmla="*/ 66 w 160"/>
                  <a:gd name="T35" fmla="*/ 84 h 99"/>
                  <a:gd name="T36" fmla="*/ 37 w 160"/>
                  <a:gd name="T37" fmla="*/ 82 h 99"/>
                  <a:gd name="T38" fmla="*/ 35 w 160"/>
                  <a:gd name="T39" fmla="*/ 83 h 99"/>
                  <a:gd name="T40" fmla="*/ 0 w 160"/>
                  <a:gd name="T41" fmla="*/ 80 h 99"/>
                  <a:gd name="T42" fmla="*/ 31 w 160"/>
                  <a:gd name="T43" fmla="*/ 77 h 99"/>
                  <a:gd name="T44" fmla="*/ 67 w 160"/>
                  <a:gd name="T45" fmla="*/ 66 h 99"/>
                  <a:gd name="T46" fmla="*/ 58 w 160"/>
                  <a:gd name="T47" fmla="*/ 73 h 99"/>
                  <a:gd name="T48" fmla="*/ 30 w 160"/>
                  <a:gd name="T49" fmla="*/ 75 h 99"/>
                  <a:gd name="T50" fmla="*/ 26 w 160"/>
                  <a:gd name="T51" fmla="*/ 48 h 99"/>
                  <a:gd name="T52" fmla="*/ 34 w 160"/>
                  <a:gd name="T53" fmla="*/ 41 h 99"/>
                  <a:gd name="T54" fmla="*/ 47 w 160"/>
                  <a:gd name="T55" fmla="*/ 51 h 99"/>
                  <a:gd name="T56" fmla="*/ 47 w 160"/>
                  <a:gd name="T57" fmla="*/ 34 h 99"/>
                  <a:gd name="T58" fmla="*/ 30 w 160"/>
                  <a:gd name="T59" fmla="*/ 38 h 99"/>
                  <a:gd name="T60" fmla="*/ 26 w 160"/>
                  <a:gd name="T61" fmla="*/ 17 h 99"/>
                  <a:gd name="T62" fmla="*/ 37 w 160"/>
                  <a:gd name="T63" fmla="*/ 4 h 99"/>
                  <a:gd name="T64" fmla="*/ 54 w 160"/>
                  <a:gd name="T65" fmla="*/ 7 h 99"/>
                  <a:gd name="T66" fmla="*/ 68 w 160"/>
                  <a:gd name="T67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0" h="99">
                    <a:moveTo>
                      <a:pt x="68" y="4"/>
                    </a:moveTo>
                    <a:cubicBezTo>
                      <a:pt x="72" y="0"/>
                      <a:pt x="79" y="8"/>
                      <a:pt x="84" y="1"/>
                    </a:cubicBezTo>
                    <a:cubicBezTo>
                      <a:pt x="93" y="8"/>
                      <a:pt x="96" y="17"/>
                      <a:pt x="95" y="29"/>
                    </a:cubicBezTo>
                    <a:cubicBezTo>
                      <a:pt x="94" y="40"/>
                      <a:pt x="95" y="52"/>
                      <a:pt x="95" y="64"/>
                    </a:cubicBezTo>
                    <a:cubicBezTo>
                      <a:pt x="95" y="71"/>
                      <a:pt x="94" y="76"/>
                      <a:pt x="86" y="77"/>
                    </a:cubicBezTo>
                    <a:cubicBezTo>
                      <a:pt x="93" y="77"/>
                      <a:pt x="98" y="77"/>
                      <a:pt x="96" y="66"/>
                    </a:cubicBezTo>
                    <a:cubicBezTo>
                      <a:pt x="93" y="56"/>
                      <a:pt x="95" y="46"/>
                      <a:pt x="95" y="35"/>
                    </a:cubicBezTo>
                    <a:cubicBezTo>
                      <a:pt x="95" y="31"/>
                      <a:pt x="95" y="26"/>
                      <a:pt x="99" y="25"/>
                    </a:cubicBezTo>
                    <a:cubicBezTo>
                      <a:pt x="104" y="24"/>
                      <a:pt x="107" y="28"/>
                      <a:pt x="109" y="31"/>
                    </a:cubicBezTo>
                    <a:cubicBezTo>
                      <a:pt x="120" y="43"/>
                      <a:pt x="131" y="56"/>
                      <a:pt x="141" y="68"/>
                    </a:cubicBezTo>
                    <a:cubicBezTo>
                      <a:pt x="143" y="70"/>
                      <a:pt x="144" y="71"/>
                      <a:pt x="147" y="71"/>
                    </a:cubicBezTo>
                    <a:cubicBezTo>
                      <a:pt x="151" y="58"/>
                      <a:pt x="144" y="44"/>
                      <a:pt x="152" y="31"/>
                    </a:cubicBezTo>
                    <a:cubicBezTo>
                      <a:pt x="157" y="32"/>
                      <a:pt x="158" y="35"/>
                      <a:pt x="158" y="39"/>
                    </a:cubicBezTo>
                    <a:cubicBezTo>
                      <a:pt x="159" y="53"/>
                      <a:pt x="157" y="66"/>
                      <a:pt x="159" y="80"/>
                    </a:cubicBezTo>
                    <a:cubicBezTo>
                      <a:pt x="160" y="84"/>
                      <a:pt x="157" y="89"/>
                      <a:pt x="152" y="90"/>
                    </a:cubicBezTo>
                    <a:cubicBezTo>
                      <a:pt x="145" y="91"/>
                      <a:pt x="134" y="90"/>
                      <a:pt x="131" y="85"/>
                    </a:cubicBezTo>
                    <a:cubicBezTo>
                      <a:pt x="123" y="74"/>
                      <a:pt x="118" y="79"/>
                      <a:pt x="109" y="81"/>
                    </a:cubicBezTo>
                    <a:cubicBezTo>
                      <a:pt x="95" y="84"/>
                      <a:pt x="81" y="93"/>
                      <a:pt x="66" y="84"/>
                    </a:cubicBezTo>
                    <a:cubicBezTo>
                      <a:pt x="56" y="95"/>
                      <a:pt x="46" y="87"/>
                      <a:pt x="37" y="82"/>
                    </a:cubicBezTo>
                    <a:cubicBezTo>
                      <a:pt x="36" y="82"/>
                      <a:pt x="35" y="82"/>
                      <a:pt x="35" y="83"/>
                    </a:cubicBezTo>
                    <a:cubicBezTo>
                      <a:pt x="22" y="99"/>
                      <a:pt x="12" y="87"/>
                      <a:pt x="0" y="80"/>
                    </a:cubicBezTo>
                    <a:cubicBezTo>
                      <a:pt x="10" y="72"/>
                      <a:pt x="21" y="76"/>
                      <a:pt x="31" y="77"/>
                    </a:cubicBezTo>
                    <a:cubicBezTo>
                      <a:pt x="45" y="78"/>
                      <a:pt x="58" y="80"/>
                      <a:pt x="67" y="66"/>
                    </a:cubicBezTo>
                    <a:cubicBezTo>
                      <a:pt x="64" y="68"/>
                      <a:pt x="62" y="72"/>
                      <a:pt x="58" y="73"/>
                    </a:cubicBezTo>
                    <a:cubicBezTo>
                      <a:pt x="49" y="78"/>
                      <a:pt x="38" y="81"/>
                      <a:pt x="30" y="75"/>
                    </a:cubicBezTo>
                    <a:cubicBezTo>
                      <a:pt x="22" y="68"/>
                      <a:pt x="25" y="57"/>
                      <a:pt x="26" y="48"/>
                    </a:cubicBezTo>
                    <a:cubicBezTo>
                      <a:pt x="27" y="44"/>
                      <a:pt x="30" y="41"/>
                      <a:pt x="34" y="41"/>
                    </a:cubicBezTo>
                    <a:cubicBezTo>
                      <a:pt x="41" y="41"/>
                      <a:pt x="46" y="45"/>
                      <a:pt x="47" y="51"/>
                    </a:cubicBezTo>
                    <a:cubicBezTo>
                      <a:pt x="47" y="46"/>
                      <a:pt x="45" y="41"/>
                      <a:pt x="47" y="34"/>
                    </a:cubicBezTo>
                    <a:cubicBezTo>
                      <a:pt x="41" y="39"/>
                      <a:pt x="36" y="42"/>
                      <a:pt x="30" y="38"/>
                    </a:cubicBezTo>
                    <a:cubicBezTo>
                      <a:pt x="23" y="32"/>
                      <a:pt x="25" y="24"/>
                      <a:pt x="26" y="17"/>
                    </a:cubicBezTo>
                    <a:cubicBezTo>
                      <a:pt x="26" y="10"/>
                      <a:pt x="30" y="5"/>
                      <a:pt x="37" y="4"/>
                    </a:cubicBezTo>
                    <a:cubicBezTo>
                      <a:pt x="43" y="4"/>
                      <a:pt x="50" y="3"/>
                      <a:pt x="54" y="7"/>
                    </a:cubicBezTo>
                    <a:cubicBezTo>
                      <a:pt x="61" y="15"/>
                      <a:pt x="64" y="9"/>
                      <a:pt x="68" y="4"/>
                    </a:cubicBezTo>
                    <a:close/>
                  </a:path>
                </a:pathLst>
              </a:custGeom>
              <a:solidFill>
                <a:srgbClr val="EFF8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62"/>
              <p:cNvSpPr>
                <a:spLocks/>
              </p:cNvSpPr>
              <p:nvPr/>
            </p:nvSpPr>
            <p:spPr bwMode="auto">
              <a:xfrm>
                <a:off x="5349" y="2769"/>
                <a:ext cx="215" cy="183"/>
              </a:xfrm>
              <a:custGeom>
                <a:avLst/>
                <a:gdLst>
                  <a:gd name="T0" fmla="*/ 43 w 116"/>
                  <a:gd name="T1" fmla="*/ 0 h 93"/>
                  <a:gd name="T2" fmla="*/ 61 w 116"/>
                  <a:gd name="T3" fmla="*/ 0 h 93"/>
                  <a:gd name="T4" fmla="*/ 71 w 116"/>
                  <a:gd name="T5" fmla="*/ 22 h 93"/>
                  <a:gd name="T6" fmla="*/ 69 w 116"/>
                  <a:gd name="T7" fmla="*/ 73 h 93"/>
                  <a:gd name="T8" fmla="*/ 87 w 116"/>
                  <a:gd name="T9" fmla="*/ 75 h 93"/>
                  <a:gd name="T10" fmla="*/ 84 w 116"/>
                  <a:gd name="T11" fmla="*/ 14 h 93"/>
                  <a:gd name="T12" fmla="*/ 96 w 116"/>
                  <a:gd name="T13" fmla="*/ 0 h 93"/>
                  <a:gd name="T14" fmla="*/ 110 w 116"/>
                  <a:gd name="T15" fmla="*/ 1 h 93"/>
                  <a:gd name="T16" fmla="*/ 110 w 116"/>
                  <a:gd name="T17" fmla="*/ 26 h 93"/>
                  <a:gd name="T18" fmla="*/ 98 w 116"/>
                  <a:gd name="T19" fmla="*/ 36 h 93"/>
                  <a:gd name="T20" fmla="*/ 94 w 116"/>
                  <a:gd name="T21" fmla="*/ 60 h 93"/>
                  <a:gd name="T22" fmla="*/ 102 w 116"/>
                  <a:gd name="T23" fmla="*/ 72 h 93"/>
                  <a:gd name="T24" fmla="*/ 108 w 116"/>
                  <a:gd name="T25" fmla="*/ 78 h 93"/>
                  <a:gd name="T26" fmla="*/ 101 w 116"/>
                  <a:gd name="T27" fmla="*/ 83 h 93"/>
                  <a:gd name="T28" fmla="*/ 51 w 116"/>
                  <a:gd name="T29" fmla="*/ 83 h 93"/>
                  <a:gd name="T30" fmla="*/ 28 w 116"/>
                  <a:gd name="T31" fmla="*/ 81 h 93"/>
                  <a:gd name="T32" fmla="*/ 33 w 116"/>
                  <a:gd name="T33" fmla="*/ 73 h 93"/>
                  <a:gd name="T34" fmla="*/ 28 w 116"/>
                  <a:gd name="T35" fmla="*/ 37 h 93"/>
                  <a:gd name="T36" fmla="*/ 11 w 116"/>
                  <a:gd name="T37" fmla="*/ 28 h 93"/>
                  <a:gd name="T38" fmla="*/ 8 w 116"/>
                  <a:gd name="T39" fmla="*/ 4 h 93"/>
                  <a:gd name="T40" fmla="*/ 38 w 116"/>
                  <a:gd name="T41" fmla="*/ 14 h 93"/>
                  <a:gd name="T42" fmla="*/ 43 w 116"/>
                  <a:gd name="T4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6" h="93">
                    <a:moveTo>
                      <a:pt x="43" y="0"/>
                    </a:moveTo>
                    <a:cubicBezTo>
                      <a:pt x="49" y="0"/>
                      <a:pt x="55" y="0"/>
                      <a:pt x="61" y="0"/>
                    </a:cubicBezTo>
                    <a:cubicBezTo>
                      <a:pt x="69" y="6"/>
                      <a:pt x="72" y="13"/>
                      <a:pt x="71" y="22"/>
                    </a:cubicBezTo>
                    <a:cubicBezTo>
                      <a:pt x="70" y="39"/>
                      <a:pt x="73" y="56"/>
                      <a:pt x="69" y="73"/>
                    </a:cubicBezTo>
                    <a:cubicBezTo>
                      <a:pt x="74" y="75"/>
                      <a:pt x="81" y="73"/>
                      <a:pt x="87" y="75"/>
                    </a:cubicBezTo>
                    <a:cubicBezTo>
                      <a:pt x="82" y="54"/>
                      <a:pt x="84" y="34"/>
                      <a:pt x="84" y="14"/>
                    </a:cubicBezTo>
                    <a:cubicBezTo>
                      <a:pt x="84" y="6"/>
                      <a:pt x="92" y="4"/>
                      <a:pt x="96" y="0"/>
                    </a:cubicBezTo>
                    <a:cubicBezTo>
                      <a:pt x="101" y="3"/>
                      <a:pt x="105" y="2"/>
                      <a:pt x="110" y="1"/>
                    </a:cubicBezTo>
                    <a:cubicBezTo>
                      <a:pt x="116" y="9"/>
                      <a:pt x="111" y="18"/>
                      <a:pt x="110" y="26"/>
                    </a:cubicBezTo>
                    <a:cubicBezTo>
                      <a:pt x="102" y="24"/>
                      <a:pt x="95" y="22"/>
                      <a:pt x="98" y="36"/>
                    </a:cubicBezTo>
                    <a:cubicBezTo>
                      <a:pt x="100" y="44"/>
                      <a:pt x="92" y="51"/>
                      <a:pt x="94" y="60"/>
                    </a:cubicBezTo>
                    <a:cubicBezTo>
                      <a:pt x="95" y="66"/>
                      <a:pt x="93" y="72"/>
                      <a:pt x="102" y="72"/>
                    </a:cubicBezTo>
                    <a:cubicBezTo>
                      <a:pt x="105" y="73"/>
                      <a:pt x="108" y="75"/>
                      <a:pt x="108" y="78"/>
                    </a:cubicBezTo>
                    <a:cubicBezTo>
                      <a:pt x="107" y="81"/>
                      <a:pt x="103" y="81"/>
                      <a:pt x="101" y="83"/>
                    </a:cubicBezTo>
                    <a:cubicBezTo>
                      <a:pt x="84" y="93"/>
                      <a:pt x="67" y="85"/>
                      <a:pt x="51" y="83"/>
                    </a:cubicBezTo>
                    <a:cubicBezTo>
                      <a:pt x="43" y="82"/>
                      <a:pt x="35" y="83"/>
                      <a:pt x="28" y="81"/>
                    </a:cubicBezTo>
                    <a:cubicBezTo>
                      <a:pt x="27" y="76"/>
                      <a:pt x="31" y="75"/>
                      <a:pt x="33" y="73"/>
                    </a:cubicBezTo>
                    <a:cubicBezTo>
                      <a:pt x="46" y="60"/>
                      <a:pt x="44" y="47"/>
                      <a:pt x="28" y="37"/>
                    </a:cubicBezTo>
                    <a:cubicBezTo>
                      <a:pt x="23" y="34"/>
                      <a:pt x="16" y="32"/>
                      <a:pt x="11" y="28"/>
                    </a:cubicBezTo>
                    <a:cubicBezTo>
                      <a:pt x="0" y="21"/>
                      <a:pt x="0" y="15"/>
                      <a:pt x="8" y="4"/>
                    </a:cubicBezTo>
                    <a:cubicBezTo>
                      <a:pt x="20" y="0"/>
                      <a:pt x="30" y="3"/>
                      <a:pt x="38" y="14"/>
                    </a:cubicBezTo>
                    <a:cubicBezTo>
                      <a:pt x="40" y="9"/>
                      <a:pt x="39" y="3"/>
                      <a:pt x="43" y="0"/>
                    </a:cubicBezTo>
                    <a:close/>
                  </a:path>
                </a:pathLst>
              </a:custGeom>
              <a:solidFill>
                <a:srgbClr val="ECF9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63"/>
              <p:cNvSpPr>
                <a:spLocks/>
              </p:cNvSpPr>
              <p:nvPr/>
            </p:nvSpPr>
            <p:spPr bwMode="auto">
              <a:xfrm>
                <a:off x="5068" y="2765"/>
                <a:ext cx="129" cy="163"/>
              </a:xfrm>
              <a:custGeom>
                <a:avLst/>
                <a:gdLst>
                  <a:gd name="T0" fmla="*/ 54 w 70"/>
                  <a:gd name="T1" fmla="*/ 83 h 83"/>
                  <a:gd name="T2" fmla="*/ 45 w 70"/>
                  <a:gd name="T3" fmla="*/ 80 h 83"/>
                  <a:gd name="T4" fmla="*/ 42 w 70"/>
                  <a:gd name="T5" fmla="*/ 70 h 83"/>
                  <a:gd name="T6" fmla="*/ 30 w 70"/>
                  <a:gd name="T7" fmla="*/ 77 h 83"/>
                  <a:gd name="T8" fmla="*/ 6 w 70"/>
                  <a:gd name="T9" fmla="*/ 74 h 83"/>
                  <a:gd name="T10" fmla="*/ 3 w 70"/>
                  <a:gd name="T11" fmla="*/ 49 h 83"/>
                  <a:gd name="T12" fmla="*/ 24 w 70"/>
                  <a:gd name="T13" fmla="*/ 51 h 83"/>
                  <a:gd name="T14" fmla="*/ 23 w 70"/>
                  <a:gd name="T15" fmla="*/ 36 h 83"/>
                  <a:gd name="T16" fmla="*/ 4 w 70"/>
                  <a:gd name="T17" fmla="*/ 36 h 83"/>
                  <a:gd name="T18" fmla="*/ 7 w 70"/>
                  <a:gd name="T19" fmla="*/ 7 h 83"/>
                  <a:gd name="T20" fmla="*/ 40 w 70"/>
                  <a:gd name="T21" fmla="*/ 18 h 83"/>
                  <a:gd name="T22" fmla="*/ 42 w 70"/>
                  <a:gd name="T23" fmla="*/ 3 h 83"/>
                  <a:gd name="T24" fmla="*/ 54 w 70"/>
                  <a:gd name="T25" fmla="*/ 7 h 83"/>
                  <a:gd name="T26" fmla="*/ 68 w 70"/>
                  <a:gd name="T27" fmla="*/ 19 h 83"/>
                  <a:gd name="T28" fmla="*/ 69 w 70"/>
                  <a:gd name="T29" fmla="*/ 61 h 83"/>
                  <a:gd name="T30" fmla="*/ 58 w 70"/>
                  <a:gd name="T31" fmla="*/ 81 h 83"/>
                  <a:gd name="T32" fmla="*/ 54 w 70"/>
                  <a:gd name="T33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83">
                    <a:moveTo>
                      <a:pt x="54" y="83"/>
                    </a:moveTo>
                    <a:cubicBezTo>
                      <a:pt x="51" y="82"/>
                      <a:pt x="48" y="81"/>
                      <a:pt x="45" y="80"/>
                    </a:cubicBezTo>
                    <a:cubicBezTo>
                      <a:pt x="42" y="77"/>
                      <a:pt x="42" y="74"/>
                      <a:pt x="42" y="70"/>
                    </a:cubicBezTo>
                    <a:cubicBezTo>
                      <a:pt x="37" y="72"/>
                      <a:pt x="35" y="76"/>
                      <a:pt x="30" y="77"/>
                    </a:cubicBezTo>
                    <a:cubicBezTo>
                      <a:pt x="21" y="78"/>
                      <a:pt x="12" y="82"/>
                      <a:pt x="6" y="74"/>
                    </a:cubicBezTo>
                    <a:cubicBezTo>
                      <a:pt x="0" y="67"/>
                      <a:pt x="1" y="57"/>
                      <a:pt x="3" y="49"/>
                    </a:cubicBezTo>
                    <a:cubicBezTo>
                      <a:pt x="6" y="39"/>
                      <a:pt x="14" y="40"/>
                      <a:pt x="24" y="51"/>
                    </a:cubicBezTo>
                    <a:cubicBezTo>
                      <a:pt x="23" y="45"/>
                      <a:pt x="23" y="41"/>
                      <a:pt x="23" y="36"/>
                    </a:cubicBezTo>
                    <a:cubicBezTo>
                      <a:pt x="17" y="40"/>
                      <a:pt x="10" y="44"/>
                      <a:pt x="4" y="36"/>
                    </a:cubicBezTo>
                    <a:cubicBezTo>
                      <a:pt x="0" y="29"/>
                      <a:pt x="2" y="10"/>
                      <a:pt x="7" y="7"/>
                    </a:cubicBezTo>
                    <a:cubicBezTo>
                      <a:pt x="16" y="1"/>
                      <a:pt x="33" y="7"/>
                      <a:pt x="40" y="18"/>
                    </a:cubicBezTo>
                    <a:cubicBezTo>
                      <a:pt x="39" y="13"/>
                      <a:pt x="37" y="7"/>
                      <a:pt x="42" y="3"/>
                    </a:cubicBezTo>
                    <a:cubicBezTo>
                      <a:pt x="47" y="0"/>
                      <a:pt x="47" y="15"/>
                      <a:pt x="54" y="7"/>
                    </a:cubicBezTo>
                    <a:cubicBezTo>
                      <a:pt x="65" y="4"/>
                      <a:pt x="68" y="11"/>
                      <a:pt x="68" y="19"/>
                    </a:cubicBezTo>
                    <a:cubicBezTo>
                      <a:pt x="67" y="33"/>
                      <a:pt x="68" y="47"/>
                      <a:pt x="69" y="61"/>
                    </a:cubicBezTo>
                    <a:cubicBezTo>
                      <a:pt x="70" y="69"/>
                      <a:pt x="67" y="77"/>
                      <a:pt x="58" y="81"/>
                    </a:cubicBezTo>
                    <a:cubicBezTo>
                      <a:pt x="57" y="81"/>
                      <a:pt x="55" y="82"/>
                      <a:pt x="54" y="83"/>
                    </a:cubicBezTo>
                    <a:close/>
                  </a:path>
                </a:pathLst>
              </a:custGeom>
              <a:solidFill>
                <a:srgbClr val="EDF8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64"/>
              <p:cNvSpPr>
                <a:spLocks/>
              </p:cNvSpPr>
              <p:nvPr/>
            </p:nvSpPr>
            <p:spPr bwMode="auto">
              <a:xfrm>
                <a:off x="5168" y="2765"/>
                <a:ext cx="150" cy="165"/>
              </a:xfrm>
              <a:custGeom>
                <a:avLst/>
                <a:gdLst>
                  <a:gd name="T0" fmla="*/ 0 w 81"/>
                  <a:gd name="T1" fmla="*/ 79 h 84"/>
                  <a:gd name="T2" fmla="*/ 11 w 81"/>
                  <a:gd name="T3" fmla="*/ 63 h 84"/>
                  <a:gd name="T4" fmla="*/ 11 w 81"/>
                  <a:gd name="T5" fmla="*/ 18 h 84"/>
                  <a:gd name="T6" fmla="*/ 0 w 81"/>
                  <a:gd name="T7" fmla="*/ 7 h 84"/>
                  <a:gd name="T8" fmla="*/ 64 w 81"/>
                  <a:gd name="T9" fmla="*/ 11 h 84"/>
                  <a:gd name="T10" fmla="*/ 62 w 81"/>
                  <a:gd name="T11" fmla="*/ 39 h 84"/>
                  <a:gd name="T12" fmla="*/ 60 w 81"/>
                  <a:gd name="T13" fmla="*/ 54 h 84"/>
                  <a:gd name="T14" fmla="*/ 81 w 81"/>
                  <a:gd name="T15" fmla="*/ 79 h 84"/>
                  <a:gd name="T16" fmla="*/ 54 w 81"/>
                  <a:gd name="T17" fmla="*/ 80 h 84"/>
                  <a:gd name="T18" fmla="*/ 54 w 81"/>
                  <a:gd name="T19" fmla="*/ 80 h 84"/>
                  <a:gd name="T20" fmla="*/ 35 w 81"/>
                  <a:gd name="T21" fmla="*/ 58 h 84"/>
                  <a:gd name="T22" fmla="*/ 35 w 81"/>
                  <a:gd name="T23" fmla="*/ 69 h 84"/>
                  <a:gd name="T24" fmla="*/ 26 w 81"/>
                  <a:gd name="T25" fmla="*/ 82 h 84"/>
                  <a:gd name="T26" fmla="*/ 0 w 81"/>
                  <a:gd name="T27" fmla="*/ 7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" h="84">
                    <a:moveTo>
                      <a:pt x="0" y="79"/>
                    </a:moveTo>
                    <a:cubicBezTo>
                      <a:pt x="8" y="77"/>
                      <a:pt x="11" y="71"/>
                      <a:pt x="11" y="63"/>
                    </a:cubicBezTo>
                    <a:cubicBezTo>
                      <a:pt x="10" y="48"/>
                      <a:pt x="10" y="33"/>
                      <a:pt x="11" y="18"/>
                    </a:cubicBezTo>
                    <a:cubicBezTo>
                      <a:pt x="11" y="11"/>
                      <a:pt x="8" y="8"/>
                      <a:pt x="0" y="7"/>
                    </a:cubicBezTo>
                    <a:cubicBezTo>
                      <a:pt x="13" y="0"/>
                      <a:pt x="54" y="2"/>
                      <a:pt x="64" y="11"/>
                    </a:cubicBezTo>
                    <a:cubicBezTo>
                      <a:pt x="72" y="19"/>
                      <a:pt x="72" y="32"/>
                      <a:pt x="62" y="39"/>
                    </a:cubicBezTo>
                    <a:cubicBezTo>
                      <a:pt x="53" y="44"/>
                      <a:pt x="55" y="48"/>
                      <a:pt x="60" y="54"/>
                    </a:cubicBezTo>
                    <a:cubicBezTo>
                      <a:pt x="67" y="62"/>
                      <a:pt x="70" y="73"/>
                      <a:pt x="81" y="79"/>
                    </a:cubicBezTo>
                    <a:cubicBezTo>
                      <a:pt x="72" y="83"/>
                      <a:pt x="63" y="83"/>
                      <a:pt x="54" y="80"/>
                    </a:cubicBezTo>
                    <a:cubicBezTo>
                      <a:pt x="54" y="80"/>
                      <a:pt x="54" y="80"/>
                      <a:pt x="54" y="80"/>
                    </a:cubicBezTo>
                    <a:cubicBezTo>
                      <a:pt x="46" y="74"/>
                      <a:pt x="41" y="66"/>
                      <a:pt x="35" y="58"/>
                    </a:cubicBezTo>
                    <a:cubicBezTo>
                      <a:pt x="33" y="62"/>
                      <a:pt x="34" y="66"/>
                      <a:pt x="35" y="69"/>
                    </a:cubicBezTo>
                    <a:cubicBezTo>
                      <a:pt x="40" y="82"/>
                      <a:pt x="39" y="83"/>
                      <a:pt x="26" y="82"/>
                    </a:cubicBezTo>
                    <a:cubicBezTo>
                      <a:pt x="17" y="81"/>
                      <a:pt x="8" y="84"/>
                      <a:pt x="0" y="79"/>
                    </a:cubicBezTo>
                    <a:close/>
                  </a:path>
                </a:pathLst>
              </a:custGeom>
              <a:solidFill>
                <a:srgbClr val="143D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3971" y="2761"/>
                <a:ext cx="146" cy="187"/>
              </a:xfrm>
              <a:custGeom>
                <a:avLst/>
                <a:gdLst>
                  <a:gd name="T0" fmla="*/ 49 w 79"/>
                  <a:gd name="T1" fmla="*/ 5 h 95"/>
                  <a:gd name="T2" fmla="*/ 64 w 79"/>
                  <a:gd name="T3" fmla="*/ 4 h 95"/>
                  <a:gd name="T4" fmla="*/ 78 w 79"/>
                  <a:gd name="T5" fmla="*/ 35 h 95"/>
                  <a:gd name="T6" fmla="*/ 77 w 79"/>
                  <a:gd name="T7" fmla="*/ 67 h 95"/>
                  <a:gd name="T8" fmla="*/ 62 w 79"/>
                  <a:gd name="T9" fmla="*/ 80 h 95"/>
                  <a:gd name="T10" fmla="*/ 48 w 79"/>
                  <a:gd name="T11" fmla="*/ 85 h 95"/>
                  <a:gd name="T12" fmla="*/ 22 w 79"/>
                  <a:gd name="T13" fmla="*/ 90 h 95"/>
                  <a:gd name="T14" fmla="*/ 13 w 79"/>
                  <a:gd name="T15" fmla="*/ 92 h 95"/>
                  <a:gd name="T16" fmla="*/ 1 w 79"/>
                  <a:gd name="T17" fmla="*/ 85 h 95"/>
                  <a:gd name="T18" fmla="*/ 14 w 79"/>
                  <a:gd name="T19" fmla="*/ 81 h 95"/>
                  <a:gd name="T20" fmla="*/ 36 w 79"/>
                  <a:gd name="T21" fmla="*/ 78 h 95"/>
                  <a:gd name="T22" fmla="*/ 35 w 79"/>
                  <a:gd name="T23" fmla="*/ 43 h 95"/>
                  <a:gd name="T24" fmla="*/ 13 w 79"/>
                  <a:gd name="T25" fmla="*/ 30 h 95"/>
                  <a:gd name="T26" fmla="*/ 9 w 79"/>
                  <a:gd name="T27" fmla="*/ 13 h 95"/>
                  <a:gd name="T28" fmla="*/ 25 w 79"/>
                  <a:gd name="T29" fmla="*/ 7 h 95"/>
                  <a:gd name="T30" fmla="*/ 44 w 79"/>
                  <a:gd name="T31" fmla="*/ 16 h 95"/>
                  <a:gd name="T32" fmla="*/ 49 w 79"/>
                  <a:gd name="T33" fmla="*/ 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95">
                    <a:moveTo>
                      <a:pt x="49" y="5"/>
                    </a:moveTo>
                    <a:cubicBezTo>
                      <a:pt x="54" y="0"/>
                      <a:pt x="59" y="9"/>
                      <a:pt x="64" y="4"/>
                    </a:cubicBezTo>
                    <a:cubicBezTo>
                      <a:pt x="76" y="11"/>
                      <a:pt x="79" y="22"/>
                      <a:pt x="78" y="35"/>
                    </a:cubicBezTo>
                    <a:cubicBezTo>
                      <a:pt x="77" y="45"/>
                      <a:pt x="78" y="56"/>
                      <a:pt x="77" y="67"/>
                    </a:cubicBezTo>
                    <a:cubicBezTo>
                      <a:pt x="76" y="76"/>
                      <a:pt x="72" y="82"/>
                      <a:pt x="62" y="80"/>
                    </a:cubicBezTo>
                    <a:cubicBezTo>
                      <a:pt x="55" y="76"/>
                      <a:pt x="52" y="82"/>
                      <a:pt x="48" y="85"/>
                    </a:cubicBezTo>
                    <a:cubicBezTo>
                      <a:pt x="40" y="91"/>
                      <a:pt x="32" y="95"/>
                      <a:pt x="22" y="90"/>
                    </a:cubicBezTo>
                    <a:cubicBezTo>
                      <a:pt x="18" y="88"/>
                      <a:pt x="16" y="91"/>
                      <a:pt x="13" y="92"/>
                    </a:cubicBezTo>
                    <a:cubicBezTo>
                      <a:pt x="6" y="95"/>
                      <a:pt x="0" y="95"/>
                      <a:pt x="1" y="85"/>
                    </a:cubicBezTo>
                    <a:cubicBezTo>
                      <a:pt x="3" y="77"/>
                      <a:pt x="8" y="80"/>
                      <a:pt x="14" y="81"/>
                    </a:cubicBezTo>
                    <a:cubicBezTo>
                      <a:pt x="22" y="83"/>
                      <a:pt x="29" y="83"/>
                      <a:pt x="36" y="78"/>
                    </a:cubicBezTo>
                    <a:cubicBezTo>
                      <a:pt x="51" y="67"/>
                      <a:pt x="50" y="52"/>
                      <a:pt x="35" y="43"/>
                    </a:cubicBezTo>
                    <a:cubicBezTo>
                      <a:pt x="28" y="38"/>
                      <a:pt x="20" y="35"/>
                      <a:pt x="13" y="30"/>
                    </a:cubicBezTo>
                    <a:cubicBezTo>
                      <a:pt x="8" y="26"/>
                      <a:pt x="5" y="20"/>
                      <a:pt x="9" y="13"/>
                    </a:cubicBezTo>
                    <a:cubicBezTo>
                      <a:pt x="12" y="7"/>
                      <a:pt x="18" y="5"/>
                      <a:pt x="25" y="7"/>
                    </a:cubicBezTo>
                    <a:cubicBezTo>
                      <a:pt x="32" y="9"/>
                      <a:pt x="38" y="14"/>
                      <a:pt x="44" y="16"/>
                    </a:cubicBezTo>
                    <a:cubicBezTo>
                      <a:pt x="46" y="13"/>
                      <a:pt x="45" y="8"/>
                      <a:pt x="49" y="5"/>
                    </a:cubicBezTo>
                    <a:close/>
                  </a:path>
                </a:pathLst>
              </a:custGeom>
              <a:solidFill>
                <a:srgbClr val="EDF8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66"/>
              <p:cNvSpPr>
                <a:spLocks/>
              </p:cNvSpPr>
              <p:nvPr/>
            </p:nvSpPr>
            <p:spPr bwMode="auto">
              <a:xfrm>
                <a:off x="2844" y="2769"/>
                <a:ext cx="147" cy="183"/>
              </a:xfrm>
              <a:custGeom>
                <a:avLst/>
                <a:gdLst>
                  <a:gd name="T0" fmla="*/ 63 w 79"/>
                  <a:gd name="T1" fmla="*/ 26 h 93"/>
                  <a:gd name="T2" fmla="*/ 70 w 79"/>
                  <a:gd name="T3" fmla="*/ 62 h 93"/>
                  <a:gd name="T4" fmla="*/ 72 w 79"/>
                  <a:gd name="T5" fmla="*/ 68 h 93"/>
                  <a:gd name="T6" fmla="*/ 58 w 79"/>
                  <a:gd name="T7" fmla="*/ 88 h 93"/>
                  <a:gd name="T8" fmla="*/ 17 w 79"/>
                  <a:gd name="T9" fmla="*/ 88 h 93"/>
                  <a:gd name="T10" fmla="*/ 6 w 79"/>
                  <a:gd name="T11" fmla="*/ 70 h 93"/>
                  <a:gd name="T12" fmla="*/ 6 w 79"/>
                  <a:gd name="T13" fmla="*/ 59 h 93"/>
                  <a:gd name="T14" fmla="*/ 8 w 79"/>
                  <a:gd name="T15" fmla="*/ 46 h 93"/>
                  <a:gd name="T16" fmla="*/ 8 w 79"/>
                  <a:gd name="T17" fmla="*/ 34 h 93"/>
                  <a:gd name="T18" fmla="*/ 12 w 79"/>
                  <a:gd name="T19" fmla="*/ 21 h 93"/>
                  <a:gd name="T20" fmla="*/ 41 w 79"/>
                  <a:gd name="T21" fmla="*/ 48 h 93"/>
                  <a:gd name="T22" fmla="*/ 54 w 79"/>
                  <a:gd name="T23" fmla="*/ 66 h 93"/>
                  <a:gd name="T24" fmla="*/ 46 w 79"/>
                  <a:gd name="T25" fmla="*/ 77 h 93"/>
                  <a:gd name="T26" fmla="*/ 21 w 79"/>
                  <a:gd name="T27" fmla="*/ 71 h 93"/>
                  <a:gd name="T28" fmla="*/ 16 w 79"/>
                  <a:gd name="T29" fmla="*/ 63 h 93"/>
                  <a:gd name="T30" fmla="*/ 33 w 79"/>
                  <a:gd name="T31" fmla="*/ 78 h 93"/>
                  <a:gd name="T32" fmla="*/ 60 w 79"/>
                  <a:gd name="T33" fmla="*/ 64 h 93"/>
                  <a:gd name="T34" fmla="*/ 54 w 79"/>
                  <a:gd name="T35" fmla="*/ 41 h 93"/>
                  <a:gd name="T36" fmla="*/ 35 w 79"/>
                  <a:gd name="T37" fmla="*/ 30 h 93"/>
                  <a:gd name="T38" fmla="*/ 30 w 79"/>
                  <a:gd name="T39" fmla="*/ 3 h 93"/>
                  <a:gd name="T40" fmla="*/ 39 w 79"/>
                  <a:gd name="T41" fmla="*/ 0 h 93"/>
                  <a:gd name="T42" fmla="*/ 63 w 79"/>
                  <a:gd name="T43" fmla="*/ 2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9" h="93">
                    <a:moveTo>
                      <a:pt x="63" y="26"/>
                    </a:moveTo>
                    <a:cubicBezTo>
                      <a:pt x="71" y="37"/>
                      <a:pt x="79" y="48"/>
                      <a:pt x="70" y="62"/>
                    </a:cubicBezTo>
                    <a:cubicBezTo>
                      <a:pt x="70" y="63"/>
                      <a:pt x="71" y="66"/>
                      <a:pt x="72" y="68"/>
                    </a:cubicBezTo>
                    <a:cubicBezTo>
                      <a:pt x="77" y="83"/>
                      <a:pt x="73" y="85"/>
                      <a:pt x="58" y="88"/>
                    </a:cubicBezTo>
                    <a:cubicBezTo>
                      <a:pt x="44" y="91"/>
                      <a:pt x="32" y="81"/>
                      <a:pt x="17" y="88"/>
                    </a:cubicBezTo>
                    <a:cubicBezTo>
                      <a:pt x="7" y="93"/>
                      <a:pt x="0" y="81"/>
                      <a:pt x="6" y="70"/>
                    </a:cubicBezTo>
                    <a:cubicBezTo>
                      <a:pt x="9" y="66"/>
                      <a:pt x="7" y="63"/>
                      <a:pt x="6" y="59"/>
                    </a:cubicBezTo>
                    <a:cubicBezTo>
                      <a:pt x="5" y="55"/>
                      <a:pt x="2" y="50"/>
                      <a:pt x="8" y="46"/>
                    </a:cubicBezTo>
                    <a:cubicBezTo>
                      <a:pt x="11" y="43"/>
                      <a:pt x="12" y="39"/>
                      <a:pt x="8" y="34"/>
                    </a:cubicBezTo>
                    <a:cubicBezTo>
                      <a:pt x="4" y="29"/>
                      <a:pt x="6" y="24"/>
                      <a:pt x="12" y="21"/>
                    </a:cubicBezTo>
                    <a:cubicBezTo>
                      <a:pt x="19" y="32"/>
                      <a:pt x="28" y="42"/>
                      <a:pt x="41" y="48"/>
                    </a:cubicBezTo>
                    <a:cubicBezTo>
                      <a:pt x="49" y="51"/>
                      <a:pt x="55" y="56"/>
                      <a:pt x="54" y="66"/>
                    </a:cubicBezTo>
                    <a:cubicBezTo>
                      <a:pt x="53" y="71"/>
                      <a:pt x="51" y="76"/>
                      <a:pt x="46" y="77"/>
                    </a:cubicBezTo>
                    <a:cubicBezTo>
                      <a:pt x="37" y="79"/>
                      <a:pt x="28" y="79"/>
                      <a:pt x="21" y="71"/>
                    </a:cubicBezTo>
                    <a:cubicBezTo>
                      <a:pt x="19" y="69"/>
                      <a:pt x="18" y="67"/>
                      <a:pt x="16" y="63"/>
                    </a:cubicBezTo>
                    <a:cubicBezTo>
                      <a:pt x="16" y="77"/>
                      <a:pt x="26" y="77"/>
                      <a:pt x="33" y="78"/>
                    </a:cubicBezTo>
                    <a:cubicBezTo>
                      <a:pt x="47" y="80"/>
                      <a:pt x="56" y="75"/>
                      <a:pt x="60" y="64"/>
                    </a:cubicBezTo>
                    <a:cubicBezTo>
                      <a:pt x="63" y="55"/>
                      <a:pt x="61" y="48"/>
                      <a:pt x="54" y="41"/>
                    </a:cubicBezTo>
                    <a:cubicBezTo>
                      <a:pt x="48" y="36"/>
                      <a:pt x="41" y="34"/>
                      <a:pt x="35" y="30"/>
                    </a:cubicBezTo>
                    <a:cubicBezTo>
                      <a:pt x="23" y="22"/>
                      <a:pt x="22" y="15"/>
                      <a:pt x="30" y="3"/>
                    </a:cubicBezTo>
                    <a:cubicBezTo>
                      <a:pt x="33" y="2"/>
                      <a:pt x="36" y="1"/>
                      <a:pt x="39" y="0"/>
                    </a:cubicBezTo>
                    <a:cubicBezTo>
                      <a:pt x="51" y="5"/>
                      <a:pt x="60" y="12"/>
                      <a:pt x="63" y="26"/>
                    </a:cubicBezTo>
                    <a:close/>
                  </a:path>
                </a:pathLst>
              </a:custGeom>
              <a:solidFill>
                <a:srgbClr val="E9F6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67"/>
              <p:cNvSpPr>
                <a:spLocks/>
              </p:cNvSpPr>
              <p:nvPr/>
            </p:nvSpPr>
            <p:spPr bwMode="auto">
              <a:xfrm>
                <a:off x="4237" y="2761"/>
                <a:ext cx="147" cy="167"/>
              </a:xfrm>
              <a:custGeom>
                <a:avLst/>
                <a:gdLst>
                  <a:gd name="T0" fmla="*/ 70 w 79"/>
                  <a:gd name="T1" fmla="*/ 34 h 85"/>
                  <a:gd name="T2" fmla="*/ 70 w 79"/>
                  <a:gd name="T3" fmla="*/ 84 h 85"/>
                  <a:gd name="T4" fmla="*/ 66 w 79"/>
                  <a:gd name="T5" fmla="*/ 85 h 85"/>
                  <a:gd name="T6" fmla="*/ 18 w 79"/>
                  <a:gd name="T7" fmla="*/ 28 h 85"/>
                  <a:gd name="T8" fmla="*/ 23 w 79"/>
                  <a:gd name="T9" fmla="*/ 82 h 85"/>
                  <a:gd name="T10" fmla="*/ 0 w 79"/>
                  <a:gd name="T11" fmla="*/ 82 h 85"/>
                  <a:gd name="T12" fmla="*/ 9 w 79"/>
                  <a:gd name="T13" fmla="*/ 63 h 85"/>
                  <a:gd name="T14" fmla="*/ 9 w 79"/>
                  <a:gd name="T15" fmla="*/ 44 h 85"/>
                  <a:gd name="T16" fmla="*/ 2 w 79"/>
                  <a:gd name="T17" fmla="*/ 4 h 85"/>
                  <a:gd name="T18" fmla="*/ 61 w 79"/>
                  <a:gd name="T19" fmla="*/ 48 h 85"/>
                  <a:gd name="T20" fmla="*/ 52 w 79"/>
                  <a:gd name="T21" fmla="*/ 7 h 85"/>
                  <a:gd name="T22" fmla="*/ 79 w 79"/>
                  <a:gd name="T23" fmla="*/ 6 h 85"/>
                  <a:gd name="T24" fmla="*/ 70 w 79"/>
                  <a:gd name="T25" fmla="*/ 3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85">
                    <a:moveTo>
                      <a:pt x="70" y="34"/>
                    </a:moveTo>
                    <a:cubicBezTo>
                      <a:pt x="70" y="51"/>
                      <a:pt x="70" y="67"/>
                      <a:pt x="70" y="84"/>
                    </a:cubicBezTo>
                    <a:cubicBezTo>
                      <a:pt x="69" y="85"/>
                      <a:pt x="67" y="85"/>
                      <a:pt x="66" y="85"/>
                    </a:cubicBezTo>
                    <a:cubicBezTo>
                      <a:pt x="50" y="66"/>
                      <a:pt x="34" y="47"/>
                      <a:pt x="18" y="28"/>
                    </a:cubicBezTo>
                    <a:cubicBezTo>
                      <a:pt x="20" y="47"/>
                      <a:pt x="7" y="66"/>
                      <a:pt x="23" y="82"/>
                    </a:cubicBezTo>
                    <a:cubicBezTo>
                      <a:pt x="17" y="84"/>
                      <a:pt x="9" y="82"/>
                      <a:pt x="0" y="82"/>
                    </a:cubicBezTo>
                    <a:cubicBezTo>
                      <a:pt x="9" y="78"/>
                      <a:pt x="10" y="71"/>
                      <a:pt x="9" y="63"/>
                    </a:cubicBezTo>
                    <a:cubicBezTo>
                      <a:pt x="9" y="57"/>
                      <a:pt x="9" y="50"/>
                      <a:pt x="9" y="44"/>
                    </a:cubicBezTo>
                    <a:cubicBezTo>
                      <a:pt x="11" y="30"/>
                      <a:pt x="9" y="17"/>
                      <a:pt x="2" y="4"/>
                    </a:cubicBezTo>
                    <a:cubicBezTo>
                      <a:pt x="35" y="0"/>
                      <a:pt x="41" y="34"/>
                      <a:pt x="61" y="48"/>
                    </a:cubicBezTo>
                    <a:cubicBezTo>
                      <a:pt x="66" y="21"/>
                      <a:pt x="64" y="14"/>
                      <a:pt x="52" y="7"/>
                    </a:cubicBezTo>
                    <a:cubicBezTo>
                      <a:pt x="61" y="4"/>
                      <a:pt x="68" y="5"/>
                      <a:pt x="79" y="6"/>
                    </a:cubicBezTo>
                    <a:cubicBezTo>
                      <a:pt x="65" y="14"/>
                      <a:pt x="69" y="24"/>
                      <a:pt x="70" y="34"/>
                    </a:cubicBezTo>
                    <a:close/>
                  </a:path>
                </a:pathLst>
              </a:custGeom>
              <a:solidFill>
                <a:srgbClr val="183D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68"/>
              <p:cNvSpPr>
                <a:spLocks/>
              </p:cNvSpPr>
              <p:nvPr/>
            </p:nvSpPr>
            <p:spPr bwMode="auto">
              <a:xfrm>
                <a:off x="4615" y="2765"/>
                <a:ext cx="147" cy="165"/>
              </a:xfrm>
              <a:custGeom>
                <a:avLst/>
                <a:gdLst>
                  <a:gd name="T0" fmla="*/ 0 w 79"/>
                  <a:gd name="T1" fmla="*/ 5 h 84"/>
                  <a:gd name="T2" fmla="*/ 37 w 79"/>
                  <a:gd name="T3" fmla="*/ 17 h 84"/>
                  <a:gd name="T4" fmla="*/ 62 w 79"/>
                  <a:gd name="T5" fmla="*/ 47 h 84"/>
                  <a:gd name="T6" fmla="*/ 54 w 79"/>
                  <a:gd name="T7" fmla="*/ 5 h 84"/>
                  <a:gd name="T8" fmla="*/ 79 w 79"/>
                  <a:gd name="T9" fmla="*/ 5 h 84"/>
                  <a:gd name="T10" fmla="*/ 70 w 79"/>
                  <a:gd name="T11" fmla="*/ 23 h 84"/>
                  <a:gd name="T12" fmla="*/ 67 w 79"/>
                  <a:gd name="T13" fmla="*/ 84 h 84"/>
                  <a:gd name="T14" fmla="*/ 19 w 79"/>
                  <a:gd name="T15" fmla="*/ 26 h 84"/>
                  <a:gd name="T16" fmla="*/ 25 w 79"/>
                  <a:gd name="T17" fmla="*/ 80 h 84"/>
                  <a:gd name="T18" fmla="*/ 2 w 79"/>
                  <a:gd name="T19" fmla="*/ 80 h 84"/>
                  <a:gd name="T20" fmla="*/ 0 w 79"/>
                  <a:gd name="T21" fmla="*/ 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4">
                    <a:moveTo>
                      <a:pt x="0" y="5"/>
                    </a:moveTo>
                    <a:cubicBezTo>
                      <a:pt x="17" y="0"/>
                      <a:pt x="28" y="3"/>
                      <a:pt x="37" y="17"/>
                    </a:cubicBezTo>
                    <a:cubicBezTo>
                      <a:pt x="44" y="28"/>
                      <a:pt x="53" y="38"/>
                      <a:pt x="62" y="47"/>
                    </a:cubicBezTo>
                    <a:cubicBezTo>
                      <a:pt x="61" y="33"/>
                      <a:pt x="71" y="17"/>
                      <a:pt x="54" y="5"/>
                    </a:cubicBezTo>
                    <a:cubicBezTo>
                      <a:pt x="62" y="2"/>
                      <a:pt x="70" y="3"/>
                      <a:pt x="79" y="5"/>
                    </a:cubicBezTo>
                    <a:cubicBezTo>
                      <a:pt x="69" y="8"/>
                      <a:pt x="70" y="16"/>
                      <a:pt x="70" y="23"/>
                    </a:cubicBezTo>
                    <a:cubicBezTo>
                      <a:pt x="70" y="43"/>
                      <a:pt x="70" y="62"/>
                      <a:pt x="67" y="84"/>
                    </a:cubicBezTo>
                    <a:cubicBezTo>
                      <a:pt x="51" y="65"/>
                      <a:pt x="35" y="45"/>
                      <a:pt x="19" y="26"/>
                    </a:cubicBezTo>
                    <a:cubicBezTo>
                      <a:pt x="20" y="44"/>
                      <a:pt x="8" y="64"/>
                      <a:pt x="25" y="80"/>
                    </a:cubicBezTo>
                    <a:cubicBezTo>
                      <a:pt x="18" y="80"/>
                      <a:pt x="10" y="80"/>
                      <a:pt x="2" y="80"/>
                    </a:cubicBezTo>
                    <a:cubicBezTo>
                      <a:pt x="14" y="69"/>
                      <a:pt x="14" y="18"/>
                      <a:pt x="0" y="5"/>
                    </a:cubicBezTo>
                    <a:close/>
                  </a:path>
                </a:pathLst>
              </a:custGeom>
              <a:solidFill>
                <a:srgbClr val="1A3E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69"/>
              <p:cNvSpPr>
                <a:spLocks/>
              </p:cNvSpPr>
              <p:nvPr/>
            </p:nvSpPr>
            <p:spPr bwMode="auto">
              <a:xfrm>
                <a:off x="3150" y="2767"/>
                <a:ext cx="152" cy="165"/>
              </a:xfrm>
              <a:custGeom>
                <a:avLst/>
                <a:gdLst>
                  <a:gd name="T0" fmla="*/ 18 w 82"/>
                  <a:gd name="T1" fmla="*/ 24 h 84"/>
                  <a:gd name="T2" fmla="*/ 27 w 82"/>
                  <a:gd name="T3" fmla="*/ 79 h 84"/>
                  <a:gd name="T4" fmla="*/ 2 w 82"/>
                  <a:gd name="T5" fmla="*/ 79 h 84"/>
                  <a:gd name="T6" fmla="*/ 0 w 82"/>
                  <a:gd name="T7" fmla="*/ 4 h 84"/>
                  <a:gd name="T8" fmla="*/ 35 w 82"/>
                  <a:gd name="T9" fmla="*/ 14 h 84"/>
                  <a:gd name="T10" fmla="*/ 62 w 82"/>
                  <a:gd name="T11" fmla="*/ 45 h 84"/>
                  <a:gd name="T12" fmla="*/ 52 w 82"/>
                  <a:gd name="T13" fmla="*/ 4 h 84"/>
                  <a:gd name="T14" fmla="*/ 82 w 82"/>
                  <a:gd name="T15" fmla="*/ 4 h 84"/>
                  <a:gd name="T16" fmla="*/ 70 w 82"/>
                  <a:gd name="T17" fmla="*/ 22 h 84"/>
                  <a:gd name="T18" fmla="*/ 70 w 82"/>
                  <a:gd name="T19" fmla="*/ 84 h 84"/>
                  <a:gd name="T20" fmla="*/ 43 w 82"/>
                  <a:gd name="T21" fmla="*/ 54 h 84"/>
                  <a:gd name="T22" fmla="*/ 18 w 82"/>
                  <a:gd name="T23" fmla="*/ 2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84">
                    <a:moveTo>
                      <a:pt x="18" y="24"/>
                    </a:moveTo>
                    <a:cubicBezTo>
                      <a:pt x="13" y="61"/>
                      <a:pt x="14" y="70"/>
                      <a:pt x="27" y="79"/>
                    </a:cubicBezTo>
                    <a:cubicBezTo>
                      <a:pt x="18" y="79"/>
                      <a:pt x="10" y="79"/>
                      <a:pt x="2" y="79"/>
                    </a:cubicBezTo>
                    <a:cubicBezTo>
                      <a:pt x="14" y="67"/>
                      <a:pt x="14" y="17"/>
                      <a:pt x="0" y="4"/>
                    </a:cubicBezTo>
                    <a:cubicBezTo>
                      <a:pt x="14" y="1"/>
                      <a:pt x="26" y="0"/>
                      <a:pt x="35" y="14"/>
                    </a:cubicBezTo>
                    <a:cubicBezTo>
                      <a:pt x="42" y="26"/>
                      <a:pt x="52" y="35"/>
                      <a:pt x="62" y="45"/>
                    </a:cubicBezTo>
                    <a:cubicBezTo>
                      <a:pt x="60" y="31"/>
                      <a:pt x="72" y="15"/>
                      <a:pt x="52" y="4"/>
                    </a:cubicBezTo>
                    <a:cubicBezTo>
                      <a:pt x="62" y="1"/>
                      <a:pt x="70" y="2"/>
                      <a:pt x="82" y="4"/>
                    </a:cubicBezTo>
                    <a:cubicBezTo>
                      <a:pt x="70" y="8"/>
                      <a:pt x="70" y="15"/>
                      <a:pt x="70" y="22"/>
                    </a:cubicBezTo>
                    <a:cubicBezTo>
                      <a:pt x="70" y="42"/>
                      <a:pt x="70" y="61"/>
                      <a:pt x="70" y="84"/>
                    </a:cubicBezTo>
                    <a:cubicBezTo>
                      <a:pt x="58" y="74"/>
                      <a:pt x="51" y="64"/>
                      <a:pt x="43" y="54"/>
                    </a:cubicBezTo>
                    <a:cubicBezTo>
                      <a:pt x="35" y="45"/>
                      <a:pt x="27" y="35"/>
                      <a:pt x="18" y="24"/>
                    </a:cubicBezTo>
                    <a:close/>
                  </a:path>
                </a:pathLst>
              </a:custGeom>
              <a:solidFill>
                <a:srgbClr val="183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70"/>
              <p:cNvSpPr>
                <a:spLocks/>
              </p:cNvSpPr>
              <p:nvPr/>
            </p:nvSpPr>
            <p:spPr bwMode="auto">
              <a:xfrm>
                <a:off x="4086" y="2769"/>
                <a:ext cx="129" cy="156"/>
              </a:xfrm>
              <a:custGeom>
                <a:avLst/>
                <a:gdLst>
                  <a:gd name="T0" fmla="*/ 0 w 70"/>
                  <a:gd name="T1" fmla="*/ 76 h 79"/>
                  <a:gd name="T2" fmla="*/ 10 w 70"/>
                  <a:gd name="T3" fmla="*/ 63 h 79"/>
                  <a:gd name="T4" fmla="*/ 11 w 70"/>
                  <a:gd name="T5" fmla="*/ 18 h 79"/>
                  <a:gd name="T6" fmla="*/ 2 w 70"/>
                  <a:gd name="T7" fmla="*/ 0 h 79"/>
                  <a:gd name="T8" fmla="*/ 56 w 70"/>
                  <a:gd name="T9" fmla="*/ 1 h 79"/>
                  <a:gd name="T10" fmla="*/ 68 w 70"/>
                  <a:gd name="T11" fmla="*/ 3 h 79"/>
                  <a:gd name="T12" fmla="*/ 66 w 70"/>
                  <a:gd name="T13" fmla="*/ 26 h 79"/>
                  <a:gd name="T14" fmla="*/ 41 w 70"/>
                  <a:gd name="T15" fmla="*/ 6 h 79"/>
                  <a:gd name="T16" fmla="*/ 30 w 70"/>
                  <a:gd name="T17" fmla="*/ 13 h 79"/>
                  <a:gd name="T18" fmla="*/ 33 w 70"/>
                  <a:gd name="T19" fmla="*/ 35 h 79"/>
                  <a:gd name="T20" fmla="*/ 47 w 70"/>
                  <a:gd name="T21" fmla="*/ 24 h 79"/>
                  <a:gd name="T22" fmla="*/ 49 w 70"/>
                  <a:gd name="T23" fmla="*/ 20 h 79"/>
                  <a:gd name="T24" fmla="*/ 49 w 70"/>
                  <a:gd name="T25" fmla="*/ 58 h 79"/>
                  <a:gd name="T26" fmla="*/ 44 w 70"/>
                  <a:gd name="T27" fmla="*/ 48 h 79"/>
                  <a:gd name="T28" fmla="*/ 33 w 70"/>
                  <a:gd name="T29" fmla="*/ 43 h 79"/>
                  <a:gd name="T30" fmla="*/ 30 w 70"/>
                  <a:gd name="T31" fmla="*/ 52 h 79"/>
                  <a:gd name="T32" fmla="*/ 34 w 70"/>
                  <a:gd name="T33" fmla="*/ 73 h 79"/>
                  <a:gd name="T34" fmla="*/ 64 w 70"/>
                  <a:gd name="T35" fmla="*/ 62 h 79"/>
                  <a:gd name="T36" fmla="*/ 70 w 70"/>
                  <a:gd name="T37" fmla="*/ 56 h 79"/>
                  <a:gd name="T38" fmla="*/ 48 w 70"/>
                  <a:gd name="T39" fmla="*/ 79 h 79"/>
                  <a:gd name="T40" fmla="*/ 0 w 70"/>
                  <a:gd name="T41" fmla="*/ 79 h 79"/>
                  <a:gd name="T42" fmla="*/ 0 w 70"/>
                  <a:gd name="T43" fmla="*/ 7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0" h="79">
                    <a:moveTo>
                      <a:pt x="0" y="76"/>
                    </a:moveTo>
                    <a:cubicBezTo>
                      <a:pt x="7" y="75"/>
                      <a:pt x="11" y="72"/>
                      <a:pt x="10" y="63"/>
                    </a:cubicBezTo>
                    <a:cubicBezTo>
                      <a:pt x="10" y="48"/>
                      <a:pt x="8" y="33"/>
                      <a:pt x="11" y="18"/>
                    </a:cubicBezTo>
                    <a:cubicBezTo>
                      <a:pt x="13" y="8"/>
                      <a:pt x="0" y="8"/>
                      <a:pt x="2" y="0"/>
                    </a:cubicBezTo>
                    <a:cubicBezTo>
                      <a:pt x="20" y="1"/>
                      <a:pt x="38" y="1"/>
                      <a:pt x="56" y="1"/>
                    </a:cubicBezTo>
                    <a:cubicBezTo>
                      <a:pt x="60" y="1"/>
                      <a:pt x="64" y="0"/>
                      <a:pt x="68" y="3"/>
                    </a:cubicBezTo>
                    <a:cubicBezTo>
                      <a:pt x="64" y="10"/>
                      <a:pt x="68" y="17"/>
                      <a:pt x="66" y="26"/>
                    </a:cubicBezTo>
                    <a:cubicBezTo>
                      <a:pt x="60" y="15"/>
                      <a:pt x="54" y="6"/>
                      <a:pt x="41" y="6"/>
                    </a:cubicBezTo>
                    <a:cubicBezTo>
                      <a:pt x="36" y="7"/>
                      <a:pt x="29" y="5"/>
                      <a:pt x="30" y="13"/>
                    </a:cubicBezTo>
                    <a:cubicBezTo>
                      <a:pt x="30" y="21"/>
                      <a:pt x="25" y="31"/>
                      <a:pt x="33" y="35"/>
                    </a:cubicBezTo>
                    <a:cubicBezTo>
                      <a:pt x="40" y="39"/>
                      <a:pt x="44" y="31"/>
                      <a:pt x="47" y="24"/>
                    </a:cubicBezTo>
                    <a:cubicBezTo>
                      <a:pt x="47" y="23"/>
                      <a:pt x="48" y="23"/>
                      <a:pt x="49" y="20"/>
                    </a:cubicBezTo>
                    <a:cubicBezTo>
                      <a:pt x="49" y="34"/>
                      <a:pt x="49" y="46"/>
                      <a:pt x="49" y="58"/>
                    </a:cubicBezTo>
                    <a:cubicBezTo>
                      <a:pt x="44" y="57"/>
                      <a:pt x="46" y="51"/>
                      <a:pt x="44" y="48"/>
                    </a:cubicBezTo>
                    <a:cubicBezTo>
                      <a:pt x="42" y="44"/>
                      <a:pt x="37" y="42"/>
                      <a:pt x="33" y="43"/>
                    </a:cubicBezTo>
                    <a:cubicBezTo>
                      <a:pt x="26" y="43"/>
                      <a:pt x="29" y="49"/>
                      <a:pt x="30" y="52"/>
                    </a:cubicBezTo>
                    <a:cubicBezTo>
                      <a:pt x="31" y="59"/>
                      <a:pt x="24" y="70"/>
                      <a:pt x="34" y="73"/>
                    </a:cubicBezTo>
                    <a:cubicBezTo>
                      <a:pt x="46" y="77"/>
                      <a:pt x="57" y="73"/>
                      <a:pt x="64" y="62"/>
                    </a:cubicBezTo>
                    <a:cubicBezTo>
                      <a:pt x="66" y="59"/>
                      <a:pt x="67" y="56"/>
                      <a:pt x="70" y="56"/>
                    </a:cubicBezTo>
                    <a:cubicBezTo>
                      <a:pt x="70" y="78"/>
                      <a:pt x="70" y="78"/>
                      <a:pt x="48" y="79"/>
                    </a:cubicBezTo>
                    <a:cubicBezTo>
                      <a:pt x="32" y="79"/>
                      <a:pt x="16" y="79"/>
                      <a:pt x="0" y="79"/>
                    </a:cubicBezTo>
                    <a:cubicBezTo>
                      <a:pt x="0" y="78"/>
                      <a:pt x="0" y="77"/>
                      <a:pt x="0" y="76"/>
                    </a:cubicBezTo>
                    <a:close/>
                  </a:path>
                </a:pathLst>
              </a:custGeom>
              <a:solidFill>
                <a:srgbClr val="164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71"/>
              <p:cNvSpPr>
                <a:spLocks/>
              </p:cNvSpPr>
              <p:nvPr/>
            </p:nvSpPr>
            <p:spPr bwMode="auto">
              <a:xfrm>
                <a:off x="5021" y="2767"/>
                <a:ext cx="135" cy="156"/>
              </a:xfrm>
              <a:custGeom>
                <a:avLst/>
                <a:gdLst>
                  <a:gd name="T0" fmla="*/ 67 w 73"/>
                  <a:gd name="T1" fmla="*/ 2 h 79"/>
                  <a:gd name="T2" fmla="*/ 67 w 73"/>
                  <a:gd name="T3" fmla="*/ 28 h 79"/>
                  <a:gd name="T4" fmla="*/ 43 w 73"/>
                  <a:gd name="T5" fmla="*/ 7 h 79"/>
                  <a:gd name="T6" fmla="*/ 31 w 73"/>
                  <a:gd name="T7" fmla="*/ 14 h 79"/>
                  <a:gd name="T8" fmla="*/ 34 w 73"/>
                  <a:gd name="T9" fmla="*/ 36 h 79"/>
                  <a:gd name="T10" fmla="*/ 48 w 73"/>
                  <a:gd name="T11" fmla="*/ 25 h 79"/>
                  <a:gd name="T12" fmla="*/ 52 w 73"/>
                  <a:gd name="T13" fmla="*/ 23 h 79"/>
                  <a:gd name="T14" fmla="*/ 52 w 73"/>
                  <a:gd name="T15" fmla="*/ 59 h 79"/>
                  <a:gd name="T16" fmla="*/ 46 w 73"/>
                  <a:gd name="T17" fmla="*/ 50 h 79"/>
                  <a:gd name="T18" fmla="*/ 34 w 73"/>
                  <a:gd name="T19" fmla="*/ 44 h 79"/>
                  <a:gd name="T20" fmla="*/ 32 w 73"/>
                  <a:gd name="T21" fmla="*/ 54 h 79"/>
                  <a:gd name="T22" fmla="*/ 37 w 73"/>
                  <a:gd name="T23" fmla="*/ 74 h 79"/>
                  <a:gd name="T24" fmla="*/ 65 w 73"/>
                  <a:gd name="T25" fmla="*/ 65 h 79"/>
                  <a:gd name="T26" fmla="*/ 73 w 73"/>
                  <a:gd name="T27" fmla="*/ 56 h 79"/>
                  <a:gd name="T28" fmla="*/ 70 w 73"/>
                  <a:gd name="T29" fmla="*/ 79 h 79"/>
                  <a:gd name="T30" fmla="*/ 4 w 73"/>
                  <a:gd name="T31" fmla="*/ 79 h 79"/>
                  <a:gd name="T32" fmla="*/ 0 w 73"/>
                  <a:gd name="T33" fmla="*/ 4 h 79"/>
                  <a:gd name="T34" fmla="*/ 67 w 73"/>
                  <a:gd name="T35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" h="79">
                    <a:moveTo>
                      <a:pt x="67" y="2"/>
                    </a:moveTo>
                    <a:cubicBezTo>
                      <a:pt x="69" y="9"/>
                      <a:pt x="68" y="17"/>
                      <a:pt x="67" y="28"/>
                    </a:cubicBezTo>
                    <a:cubicBezTo>
                      <a:pt x="62" y="15"/>
                      <a:pt x="55" y="7"/>
                      <a:pt x="43" y="7"/>
                    </a:cubicBezTo>
                    <a:cubicBezTo>
                      <a:pt x="38" y="8"/>
                      <a:pt x="31" y="5"/>
                      <a:pt x="31" y="14"/>
                    </a:cubicBezTo>
                    <a:cubicBezTo>
                      <a:pt x="32" y="22"/>
                      <a:pt x="27" y="32"/>
                      <a:pt x="34" y="36"/>
                    </a:cubicBezTo>
                    <a:cubicBezTo>
                      <a:pt x="41" y="41"/>
                      <a:pt x="46" y="32"/>
                      <a:pt x="48" y="25"/>
                    </a:cubicBezTo>
                    <a:cubicBezTo>
                      <a:pt x="49" y="24"/>
                      <a:pt x="49" y="22"/>
                      <a:pt x="52" y="23"/>
                    </a:cubicBezTo>
                    <a:cubicBezTo>
                      <a:pt x="52" y="35"/>
                      <a:pt x="52" y="47"/>
                      <a:pt x="52" y="59"/>
                    </a:cubicBezTo>
                    <a:cubicBezTo>
                      <a:pt x="47" y="58"/>
                      <a:pt x="47" y="53"/>
                      <a:pt x="46" y="50"/>
                    </a:cubicBezTo>
                    <a:cubicBezTo>
                      <a:pt x="44" y="45"/>
                      <a:pt x="39" y="43"/>
                      <a:pt x="34" y="44"/>
                    </a:cubicBezTo>
                    <a:cubicBezTo>
                      <a:pt x="29" y="45"/>
                      <a:pt x="31" y="51"/>
                      <a:pt x="32" y="54"/>
                    </a:cubicBezTo>
                    <a:cubicBezTo>
                      <a:pt x="32" y="61"/>
                      <a:pt x="26" y="71"/>
                      <a:pt x="37" y="74"/>
                    </a:cubicBezTo>
                    <a:cubicBezTo>
                      <a:pt x="47" y="77"/>
                      <a:pt x="58" y="75"/>
                      <a:pt x="65" y="65"/>
                    </a:cubicBezTo>
                    <a:cubicBezTo>
                      <a:pt x="67" y="62"/>
                      <a:pt x="67" y="58"/>
                      <a:pt x="73" y="56"/>
                    </a:cubicBezTo>
                    <a:cubicBezTo>
                      <a:pt x="72" y="64"/>
                      <a:pt x="71" y="72"/>
                      <a:pt x="70" y="79"/>
                    </a:cubicBezTo>
                    <a:cubicBezTo>
                      <a:pt x="48" y="79"/>
                      <a:pt x="26" y="79"/>
                      <a:pt x="4" y="79"/>
                    </a:cubicBezTo>
                    <a:cubicBezTo>
                      <a:pt x="16" y="66"/>
                      <a:pt x="15" y="12"/>
                      <a:pt x="0" y="4"/>
                    </a:cubicBezTo>
                    <a:cubicBezTo>
                      <a:pt x="24" y="0"/>
                      <a:pt x="45" y="4"/>
                      <a:pt x="67" y="2"/>
                    </a:cubicBezTo>
                    <a:close/>
                  </a:path>
                </a:pathLst>
              </a:custGeom>
              <a:solidFill>
                <a:srgbClr val="163B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72"/>
              <p:cNvSpPr>
                <a:spLocks/>
              </p:cNvSpPr>
              <p:nvPr/>
            </p:nvSpPr>
            <p:spPr bwMode="auto">
              <a:xfrm>
                <a:off x="4456" y="2769"/>
                <a:ext cx="145" cy="159"/>
              </a:xfrm>
              <a:custGeom>
                <a:avLst/>
                <a:gdLst>
                  <a:gd name="T0" fmla="*/ 53 w 78"/>
                  <a:gd name="T1" fmla="*/ 3 h 81"/>
                  <a:gd name="T2" fmla="*/ 78 w 78"/>
                  <a:gd name="T3" fmla="*/ 2 h 81"/>
                  <a:gd name="T4" fmla="*/ 69 w 78"/>
                  <a:gd name="T5" fmla="*/ 22 h 81"/>
                  <a:gd name="T6" fmla="*/ 69 w 78"/>
                  <a:gd name="T7" fmla="*/ 57 h 81"/>
                  <a:gd name="T8" fmla="*/ 39 w 78"/>
                  <a:gd name="T9" fmla="*/ 81 h 81"/>
                  <a:gd name="T10" fmla="*/ 9 w 78"/>
                  <a:gd name="T11" fmla="*/ 56 h 81"/>
                  <a:gd name="T12" fmla="*/ 9 w 78"/>
                  <a:gd name="T13" fmla="*/ 20 h 81"/>
                  <a:gd name="T14" fmla="*/ 0 w 78"/>
                  <a:gd name="T15" fmla="*/ 3 h 81"/>
                  <a:gd name="T16" fmla="*/ 40 w 78"/>
                  <a:gd name="T17" fmla="*/ 4 h 81"/>
                  <a:gd name="T18" fmla="*/ 29 w 78"/>
                  <a:gd name="T19" fmla="*/ 20 h 81"/>
                  <a:gd name="T20" fmla="*/ 29 w 78"/>
                  <a:gd name="T21" fmla="*/ 59 h 81"/>
                  <a:gd name="T22" fmla="*/ 42 w 78"/>
                  <a:gd name="T23" fmla="*/ 74 h 81"/>
                  <a:gd name="T24" fmla="*/ 62 w 78"/>
                  <a:gd name="T25" fmla="*/ 62 h 81"/>
                  <a:gd name="T26" fmla="*/ 63 w 78"/>
                  <a:gd name="T27" fmla="*/ 11 h 81"/>
                  <a:gd name="T28" fmla="*/ 53 w 78"/>
                  <a:gd name="T29" fmla="*/ 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8" h="81">
                    <a:moveTo>
                      <a:pt x="53" y="3"/>
                    </a:moveTo>
                    <a:cubicBezTo>
                      <a:pt x="62" y="0"/>
                      <a:pt x="70" y="2"/>
                      <a:pt x="78" y="2"/>
                    </a:cubicBezTo>
                    <a:cubicBezTo>
                      <a:pt x="70" y="7"/>
                      <a:pt x="69" y="15"/>
                      <a:pt x="69" y="22"/>
                    </a:cubicBezTo>
                    <a:cubicBezTo>
                      <a:pt x="70" y="34"/>
                      <a:pt x="70" y="46"/>
                      <a:pt x="69" y="57"/>
                    </a:cubicBezTo>
                    <a:cubicBezTo>
                      <a:pt x="68" y="73"/>
                      <a:pt x="58" y="81"/>
                      <a:pt x="39" y="81"/>
                    </a:cubicBezTo>
                    <a:cubicBezTo>
                      <a:pt x="21" y="81"/>
                      <a:pt x="10" y="72"/>
                      <a:pt x="9" y="56"/>
                    </a:cubicBezTo>
                    <a:cubicBezTo>
                      <a:pt x="9" y="44"/>
                      <a:pt x="9" y="32"/>
                      <a:pt x="9" y="20"/>
                    </a:cubicBezTo>
                    <a:cubicBezTo>
                      <a:pt x="9" y="13"/>
                      <a:pt x="10" y="6"/>
                      <a:pt x="0" y="3"/>
                    </a:cubicBezTo>
                    <a:cubicBezTo>
                      <a:pt x="13" y="0"/>
                      <a:pt x="26" y="0"/>
                      <a:pt x="40" y="4"/>
                    </a:cubicBezTo>
                    <a:cubicBezTo>
                      <a:pt x="29" y="5"/>
                      <a:pt x="29" y="12"/>
                      <a:pt x="29" y="20"/>
                    </a:cubicBezTo>
                    <a:cubicBezTo>
                      <a:pt x="29" y="33"/>
                      <a:pt x="29" y="46"/>
                      <a:pt x="29" y="59"/>
                    </a:cubicBezTo>
                    <a:cubicBezTo>
                      <a:pt x="29" y="68"/>
                      <a:pt x="33" y="73"/>
                      <a:pt x="42" y="74"/>
                    </a:cubicBezTo>
                    <a:cubicBezTo>
                      <a:pt x="52" y="75"/>
                      <a:pt x="60" y="72"/>
                      <a:pt x="62" y="62"/>
                    </a:cubicBezTo>
                    <a:cubicBezTo>
                      <a:pt x="65" y="45"/>
                      <a:pt x="63" y="28"/>
                      <a:pt x="63" y="11"/>
                    </a:cubicBezTo>
                    <a:cubicBezTo>
                      <a:pt x="63" y="5"/>
                      <a:pt x="56" y="8"/>
                      <a:pt x="53" y="3"/>
                    </a:cubicBezTo>
                    <a:close/>
                  </a:path>
                </a:pathLst>
              </a:custGeom>
              <a:solidFill>
                <a:srgbClr val="1B3E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73"/>
              <p:cNvSpPr>
                <a:spLocks/>
              </p:cNvSpPr>
              <p:nvPr/>
            </p:nvSpPr>
            <p:spPr bwMode="auto">
              <a:xfrm>
                <a:off x="5549" y="2771"/>
                <a:ext cx="132" cy="152"/>
              </a:xfrm>
              <a:custGeom>
                <a:avLst/>
                <a:gdLst>
                  <a:gd name="T0" fmla="*/ 2 w 71"/>
                  <a:gd name="T1" fmla="*/ 25 h 77"/>
                  <a:gd name="T2" fmla="*/ 2 w 71"/>
                  <a:gd name="T3" fmla="*/ 0 h 77"/>
                  <a:gd name="T4" fmla="*/ 51 w 71"/>
                  <a:gd name="T5" fmla="*/ 1 h 77"/>
                  <a:gd name="T6" fmla="*/ 69 w 71"/>
                  <a:gd name="T7" fmla="*/ 23 h 77"/>
                  <a:gd name="T8" fmla="*/ 66 w 71"/>
                  <a:gd name="T9" fmla="*/ 22 h 77"/>
                  <a:gd name="T10" fmla="*/ 50 w 71"/>
                  <a:gd name="T11" fmla="*/ 6 h 77"/>
                  <a:gd name="T12" fmla="*/ 45 w 71"/>
                  <a:gd name="T13" fmla="*/ 27 h 77"/>
                  <a:gd name="T14" fmla="*/ 45 w 71"/>
                  <a:gd name="T15" fmla="*/ 58 h 77"/>
                  <a:gd name="T16" fmla="*/ 54 w 71"/>
                  <a:gd name="T17" fmla="*/ 77 h 77"/>
                  <a:gd name="T18" fmla="*/ 14 w 71"/>
                  <a:gd name="T19" fmla="*/ 77 h 77"/>
                  <a:gd name="T20" fmla="*/ 25 w 71"/>
                  <a:gd name="T21" fmla="*/ 60 h 77"/>
                  <a:gd name="T22" fmla="*/ 25 w 71"/>
                  <a:gd name="T23" fmla="*/ 17 h 77"/>
                  <a:gd name="T24" fmla="*/ 23 w 71"/>
                  <a:gd name="T25" fmla="*/ 6 h 77"/>
                  <a:gd name="T26" fmla="*/ 9 w 71"/>
                  <a:gd name="T27" fmla="*/ 12 h 77"/>
                  <a:gd name="T28" fmla="*/ 2 w 71"/>
                  <a:gd name="T29" fmla="*/ 2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7">
                    <a:moveTo>
                      <a:pt x="2" y="25"/>
                    </a:moveTo>
                    <a:cubicBezTo>
                      <a:pt x="0" y="17"/>
                      <a:pt x="1" y="8"/>
                      <a:pt x="2" y="0"/>
                    </a:cubicBezTo>
                    <a:cubicBezTo>
                      <a:pt x="18" y="0"/>
                      <a:pt x="35" y="0"/>
                      <a:pt x="51" y="1"/>
                    </a:cubicBezTo>
                    <a:cubicBezTo>
                      <a:pt x="71" y="1"/>
                      <a:pt x="71" y="1"/>
                      <a:pt x="69" y="23"/>
                    </a:cubicBezTo>
                    <a:cubicBezTo>
                      <a:pt x="68" y="23"/>
                      <a:pt x="66" y="23"/>
                      <a:pt x="66" y="22"/>
                    </a:cubicBezTo>
                    <a:cubicBezTo>
                      <a:pt x="63" y="15"/>
                      <a:pt x="60" y="4"/>
                      <a:pt x="50" y="6"/>
                    </a:cubicBezTo>
                    <a:cubicBezTo>
                      <a:pt x="40" y="9"/>
                      <a:pt x="46" y="20"/>
                      <a:pt x="45" y="27"/>
                    </a:cubicBezTo>
                    <a:cubicBezTo>
                      <a:pt x="44" y="37"/>
                      <a:pt x="45" y="48"/>
                      <a:pt x="45" y="58"/>
                    </a:cubicBezTo>
                    <a:cubicBezTo>
                      <a:pt x="45" y="66"/>
                      <a:pt x="43" y="75"/>
                      <a:pt x="54" y="77"/>
                    </a:cubicBezTo>
                    <a:cubicBezTo>
                      <a:pt x="42" y="77"/>
                      <a:pt x="30" y="77"/>
                      <a:pt x="14" y="77"/>
                    </a:cubicBezTo>
                    <a:cubicBezTo>
                      <a:pt x="24" y="73"/>
                      <a:pt x="26" y="67"/>
                      <a:pt x="25" y="60"/>
                    </a:cubicBezTo>
                    <a:cubicBezTo>
                      <a:pt x="25" y="45"/>
                      <a:pt x="26" y="31"/>
                      <a:pt x="25" y="17"/>
                    </a:cubicBezTo>
                    <a:cubicBezTo>
                      <a:pt x="25" y="13"/>
                      <a:pt x="27" y="7"/>
                      <a:pt x="23" y="6"/>
                    </a:cubicBezTo>
                    <a:cubicBezTo>
                      <a:pt x="17" y="5"/>
                      <a:pt x="12" y="8"/>
                      <a:pt x="9" y="12"/>
                    </a:cubicBezTo>
                    <a:cubicBezTo>
                      <a:pt x="6" y="16"/>
                      <a:pt x="6" y="22"/>
                      <a:pt x="2" y="25"/>
                    </a:cubicBezTo>
                    <a:close/>
                  </a:path>
                </a:pathLst>
              </a:custGeom>
              <a:solidFill>
                <a:srgbClr val="1641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4"/>
              <p:cNvSpPr>
                <a:spLocks/>
              </p:cNvSpPr>
              <p:nvPr/>
            </p:nvSpPr>
            <p:spPr bwMode="auto">
              <a:xfrm>
                <a:off x="2987" y="2769"/>
                <a:ext cx="154" cy="161"/>
              </a:xfrm>
              <a:custGeom>
                <a:avLst/>
                <a:gdLst>
                  <a:gd name="T0" fmla="*/ 83 w 83"/>
                  <a:gd name="T1" fmla="*/ 3 h 82"/>
                  <a:gd name="T2" fmla="*/ 71 w 83"/>
                  <a:gd name="T3" fmla="*/ 22 h 82"/>
                  <a:gd name="T4" fmla="*/ 70 w 83"/>
                  <a:gd name="T5" fmla="*/ 56 h 82"/>
                  <a:gd name="T6" fmla="*/ 39 w 83"/>
                  <a:gd name="T7" fmla="*/ 81 h 82"/>
                  <a:gd name="T8" fmla="*/ 10 w 83"/>
                  <a:gd name="T9" fmla="*/ 54 h 82"/>
                  <a:gd name="T10" fmla="*/ 10 w 83"/>
                  <a:gd name="T11" fmla="*/ 20 h 82"/>
                  <a:gd name="T12" fmla="*/ 0 w 83"/>
                  <a:gd name="T13" fmla="*/ 4 h 82"/>
                  <a:gd name="T14" fmla="*/ 40 w 83"/>
                  <a:gd name="T15" fmla="*/ 3 h 82"/>
                  <a:gd name="T16" fmla="*/ 29 w 83"/>
                  <a:gd name="T17" fmla="*/ 22 h 82"/>
                  <a:gd name="T18" fmla="*/ 29 w 83"/>
                  <a:gd name="T19" fmla="*/ 56 h 82"/>
                  <a:gd name="T20" fmla="*/ 46 w 83"/>
                  <a:gd name="T21" fmla="*/ 75 h 82"/>
                  <a:gd name="T22" fmla="*/ 64 w 83"/>
                  <a:gd name="T23" fmla="*/ 56 h 82"/>
                  <a:gd name="T24" fmla="*/ 64 w 83"/>
                  <a:gd name="T25" fmla="*/ 16 h 82"/>
                  <a:gd name="T26" fmla="*/ 53 w 83"/>
                  <a:gd name="T27" fmla="*/ 4 h 82"/>
                  <a:gd name="T28" fmla="*/ 83 w 83"/>
                  <a:gd name="T29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" h="82">
                    <a:moveTo>
                      <a:pt x="83" y="3"/>
                    </a:moveTo>
                    <a:cubicBezTo>
                      <a:pt x="70" y="7"/>
                      <a:pt x="70" y="14"/>
                      <a:pt x="71" y="22"/>
                    </a:cubicBezTo>
                    <a:cubicBezTo>
                      <a:pt x="71" y="33"/>
                      <a:pt x="71" y="45"/>
                      <a:pt x="70" y="56"/>
                    </a:cubicBezTo>
                    <a:cubicBezTo>
                      <a:pt x="69" y="74"/>
                      <a:pt x="58" y="82"/>
                      <a:pt x="39" y="81"/>
                    </a:cubicBezTo>
                    <a:cubicBezTo>
                      <a:pt x="21" y="80"/>
                      <a:pt x="11" y="72"/>
                      <a:pt x="10" y="54"/>
                    </a:cubicBezTo>
                    <a:cubicBezTo>
                      <a:pt x="10" y="43"/>
                      <a:pt x="10" y="31"/>
                      <a:pt x="10" y="20"/>
                    </a:cubicBezTo>
                    <a:cubicBezTo>
                      <a:pt x="10" y="13"/>
                      <a:pt x="10" y="6"/>
                      <a:pt x="0" y="4"/>
                    </a:cubicBezTo>
                    <a:cubicBezTo>
                      <a:pt x="14" y="0"/>
                      <a:pt x="26" y="1"/>
                      <a:pt x="40" y="3"/>
                    </a:cubicBezTo>
                    <a:cubicBezTo>
                      <a:pt x="30" y="6"/>
                      <a:pt x="28" y="13"/>
                      <a:pt x="29" y="22"/>
                    </a:cubicBezTo>
                    <a:cubicBezTo>
                      <a:pt x="30" y="33"/>
                      <a:pt x="29" y="45"/>
                      <a:pt x="29" y="56"/>
                    </a:cubicBezTo>
                    <a:cubicBezTo>
                      <a:pt x="30" y="67"/>
                      <a:pt x="34" y="75"/>
                      <a:pt x="46" y="75"/>
                    </a:cubicBezTo>
                    <a:cubicBezTo>
                      <a:pt x="58" y="74"/>
                      <a:pt x="64" y="67"/>
                      <a:pt x="64" y="56"/>
                    </a:cubicBezTo>
                    <a:cubicBezTo>
                      <a:pt x="64" y="43"/>
                      <a:pt x="64" y="29"/>
                      <a:pt x="64" y="16"/>
                    </a:cubicBezTo>
                    <a:cubicBezTo>
                      <a:pt x="65" y="9"/>
                      <a:pt x="61" y="6"/>
                      <a:pt x="53" y="4"/>
                    </a:cubicBezTo>
                    <a:cubicBezTo>
                      <a:pt x="63" y="0"/>
                      <a:pt x="70" y="0"/>
                      <a:pt x="83" y="3"/>
                    </a:cubicBezTo>
                    <a:close/>
                  </a:path>
                </a:pathLst>
              </a:custGeom>
              <a:solidFill>
                <a:srgbClr val="1B3D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5"/>
              <p:cNvSpPr>
                <a:spLocks/>
              </p:cNvSpPr>
              <p:nvPr/>
            </p:nvSpPr>
            <p:spPr bwMode="auto">
              <a:xfrm>
                <a:off x="3424" y="2767"/>
                <a:ext cx="148" cy="156"/>
              </a:xfrm>
              <a:custGeom>
                <a:avLst/>
                <a:gdLst>
                  <a:gd name="T0" fmla="*/ 60 w 80"/>
                  <a:gd name="T1" fmla="*/ 1 h 79"/>
                  <a:gd name="T2" fmla="*/ 80 w 80"/>
                  <a:gd name="T3" fmla="*/ 4 h 79"/>
                  <a:gd name="T4" fmla="*/ 62 w 80"/>
                  <a:gd name="T5" fmla="*/ 79 h 79"/>
                  <a:gd name="T6" fmla="*/ 24 w 80"/>
                  <a:gd name="T7" fmla="*/ 79 h 79"/>
                  <a:gd name="T8" fmla="*/ 26 w 80"/>
                  <a:gd name="T9" fmla="*/ 39 h 79"/>
                  <a:gd name="T10" fmla="*/ 0 w 80"/>
                  <a:gd name="T11" fmla="*/ 1 h 79"/>
                  <a:gd name="T12" fmla="*/ 40 w 80"/>
                  <a:gd name="T13" fmla="*/ 1 h 79"/>
                  <a:gd name="T14" fmla="*/ 49 w 80"/>
                  <a:gd name="T15" fmla="*/ 31 h 79"/>
                  <a:gd name="T16" fmla="*/ 56 w 80"/>
                  <a:gd name="T17" fmla="*/ 6 h 79"/>
                  <a:gd name="T18" fmla="*/ 60 w 80"/>
                  <a:gd name="T19" fmla="*/ 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79">
                    <a:moveTo>
                      <a:pt x="60" y="1"/>
                    </a:moveTo>
                    <a:cubicBezTo>
                      <a:pt x="66" y="3"/>
                      <a:pt x="74" y="0"/>
                      <a:pt x="80" y="4"/>
                    </a:cubicBezTo>
                    <a:cubicBezTo>
                      <a:pt x="57" y="29"/>
                      <a:pt x="39" y="64"/>
                      <a:pt x="62" y="79"/>
                    </a:cubicBezTo>
                    <a:cubicBezTo>
                      <a:pt x="49" y="79"/>
                      <a:pt x="37" y="79"/>
                      <a:pt x="24" y="79"/>
                    </a:cubicBezTo>
                    <a:cubicBezTo>
                      <a:pt x="37" y="67"/>
                      <a:pt x="34" y="53"/>
                      <a:pt x="26" y="39"/>
                    </a:cubicBezTo>
                    <a:cubicBezTo>
                      <a:pt x="19" y="27"/>
                      <a:pt x="15" y="13"/>
                      <a:pt x="0" y="1"/>
                    </a:cubicBezTo>
                    <a:cubicBezTo>
                      <a:pt x="16" y="1"/>
                      <a:pt x="28" y="1"/>
                      <a:pt x="40" y="1"/>
                    </a:cubicBezTo>
                    <a:cubicBezTo>
                      <a:pt x="41" y="12"/>
                      <a:pt x="37" y="23"/>
                      <a:pt x="49" y="31"/>
                    </a:cubicBezTo>
                    <a:cubicBezTo>
                      <a:pt x="54" y="23"/>
                      <a:pt x="62" y="17"/>
                      <a:pt x="56" y="6"/>
                    </a:cubicBezTo>
                    <a:cubicBezTo>
                      <a:pt x="54" y="4"/>
                      <a:pt x="57" y="2"/>
                      <a:pt x="60" y="1"/>
                    </a:cubicBezTo>
                    <a:close/>
                  </a:path>
                </a:pathLst>
              </a:custGeom>
              <a:solidFill>
                <a:srgbClr val="173E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6"/>
              <p:cNvSpPr>
                <a:spLocks/>
              </p:cNvSpPr>
              <p:nvPr/>
            </p:nvSpPr>
            <p:spPr bwMode="auto">
              <a:xfrm>
                <a:off x="5696" y="2765"/>
                <a:ext cx="150" cy="158"/>
              </a:xfrm>
              <a:custGeom>
                <a:avLst/>
                <a:gdLst>
                  <a:gd name="T0" fmla="*/ 60 w 81"/>
                  <a:gd name="T1" fmla="*/ 9 h 80"/>
                  <a:gd name="T2" fmla="*/ 50 w 81"/>
                  <a:gd name="T3" fmla="*/ 7 h 80"/>
                  <a:gd name="T4" fmla="*/ 81 w 81"/>
                  <a:gd name="T5" fmla="*/ 3 h 80"/>
                  <a:gd name="T6" fmla="*/ 54 w 81"/>
                  <a:gd name="T7" fmla="*/ 40 h 80"/>
                  <a:gd name="T8" fmla="*/ 60 w 81"/>
                  <a:gd name="T9" fmla="*/ 80 h 80"/>
                  <a:gd name="T10" fmla="*/ 22 w 81"/>
                  <a:gd name="T11" fmla="*/ 80 h 80"/>
                  <a:gd name="T12" fmla="*/ 0 w 81"/>
                  <a:gd name="T13" fmla="*/ 6 h 80"/>
                  <a:gd name="T14" fmla="*/ 38 w 81"/>
                  <a:gd name="T15" fmla="*/ 2 h 80"/>
                  <a:gd name="T16" fmla="*/ 47 w 81"/>
                  <a:gd name="T17" fmla="*/ 32 h 80"/>
                  <a:gd name="T18" fmla="*/ 60 w 81"/>
                  <a:gd name="T19" fmla="*/ 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0">
                    <a:moveTo>
                      <a:pt x="60" y="9"/>
                    </a:moveTo>
                    <a:cubicBezTo>
                      <a:pt x="57" y="8"/>
                      <a:pt x="54" y="8"/>
                      <a:pt x="50" y="7"/>
                    </a:cubicBezTo>
                    <a:cubicBezTo>
                      <a:pt x="60" y="0"/>
                      <a:pt x="69" y="4"/>
                      <a:pt x="81" y="3"/>
                    </a:cubicBezTo>
                    <a:cubicBezTo>
                      <a:pt x="67" y="14"/>
                      <a:pt x="61" y="28"/>
                      <a:pt x="54" y="40"/>
                    </a:cubicBezTo>
                    <a:cubicBezTo>
                      <a:pt x="46" y="53"/>
                      <a:pt x="48" y="71"/>
                      <a:pt x="60" y="80"/>
                    </a:cubicBezTo>
                    <a:cubicBezTo>
                      <a:pt x="47" y="80"/>
                      <a:pt x="34" y="80"/>
                      <a:pt x="22" y="80"/>
                    </a:cubicBezTo>
                    <a:cubicBezTo>
                      <a:pt x="41" y="66"/>
                      <a:pt x="24" y="29"/>
                      <a:pt x="0" y="6"/>
                    </a:cubicBezTo>
                    <a:cubicBezTo>
                      <a:pt x="13" y="0"/>
                      <a:pt x="26" y="6"/>
                      <a:pt x="38" y="2"/>
                    </a:cubicBezTo>
                    <a:cubicBezTo>
                      <a:pt x="38" y="13"/>
                      <a:pt x="36" y="24"/>
                      <a:pt x="47" y="32"/>
                    </a:cubicBezTo>
                    <a:cubicBezTo>
                      <a:pt x="52" y="25"/>
                      <a:pt x="59" y="18"/>
                      <a:pt x="60" y="9"/>
                    </a:cubicBezTo>
                    <a:close/>
                  </a:path>
                </a:pathLst>
              </a:custGeom>
              <a:solidFill>
                <a:srgbClr val="153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7"/>
              <p:cNvSpPr>
                <a:spLocks/>
              </p:cNvSpPr>
              <p:nvPr/>
            </p:nvSpPr>
            <p:spPr bwMode="auto">
              <a:xfrm>
                <a:off x="3958" y="2761"/>
                <a:ext cx="111" cy="169"/>
              </a:xfrm>
              <a:custGeom>
                <a:avLst/>
                <a:gdLst>
                  <a:gd name="T0" fmla="*/ 54 w 60"/>
                  <a:gd name="T1" fmla="*/ 20 h 86"/>
                  <a:gd name="T2" fmla="*/ 54 w 60"/>
                  <a:gd name="T3" fmla="*/ 30 h 86"/>
                  <a:gd name="T4" fmla="*/ 31 w 60"/>
                  <a:gd name="T5" fmla="*/ 9 h 86"/>
                  <a:gd name="T6" fmla="*/ 18 w 60"/>
                  <a:gd name="T7" fmla="*/ 15 h 86"/>
                  <a:gd name="T8" fmla="*/ 23 w 60"/>
                  <a:gd name="T9" fmla="*/ 28 h 86"/>
                  <a:gd name="T10" fmla="*/ 42 w 60"/>
                  <a:gd name="T11" fmla="*/ 38 h 86"/>
                  <a:gd name="T12" fmla="*/ 57 w 60"/>
                  <a:gd name="T13" fmla="*/ 66 h 86"/>
                  <a:gd name="T14" fmla="*/ 30 w 60"/>
                  <a:gd name="T15" fmla="*/ 85 h 86"/>
                  <a:gd name="T16" fmla="*/ 8 w 60"/>
                  <a:gd name="T17" fmla="*/ 85 h 86"/>
                  <a:gd name="T18" fmla="*/ 3 w 60"/>
                  <a:gd name="T19" fmla="*/ 79 h 86"/>
                  <a:gd name="T20" fmla="*/ 6 w 60"/>
                  <a:gd name="T21" fmla="*/ 57 h 86"/>
                  <a:gd name="T22" fmla="*/ 14 w 60"/>
                  <a:gd name="T23" fmla="*/ 73 h 86"/>
                  <a:gd name="T24" fmla="*/ 38 w 60"/>
                  <a:gd name="T25" fmla="*/ 77 h 86"/>
                  <a:gd name="T26" fmla="*/ 37 w 60"/>
                  <a:gd name="T27" fmla="*/ 58 h 86"/>
                  <a:gd name="T28" fmla="*/ 17 w 60"/>
                  <a:gd name="T29" fmla="*/ 48 h 86"/>
                  <a:gd name="T30" fmla="*/ 7 w 60"/>
                  <a:gd name="T31" fmla="*/ 16 h 86"/>
                  <a:gd name="T32" fmla="*/ 37 w 60"/>
                  <a:gd name="T33" fmla="*/ 7 h 86"/>
                  <a:gd name="T34" fmla="*/ 44 w 60"/>
                  <a:gd name="T35" fmla="*/ 7 h 86"/>
                  <a:gd name="T36" fmla="*/ 54 w 60"/>
                  <a:gd name="T37" fmla="*/ 2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86">
                    <a:moveTo>
                      <a:pt x="54" y="20"/>
                    </a:moveTo>
                    <a:cubicBezTo>
                      <a:pt x="54" y="23"/>
                      <a:pt x="54" y="25"/>
                      <a:pt x="54" y="30"/>
                    </a:cubicBezTo>
                    <a:cubicBezTo>
                      <a:pt x="46" y="21"/>
                      <a:pt x="43" y="11"/>
                      <a:pt x="31" y="9"/>
                    </a:cubicBezTo>
                    <a:cubicBezTo>
                      <a:pt x="24" y="8"/>
                      <a:pt x="20" y="10"/>
                      <a:pt x="18" y="15"/>
                    </a:cubicBezTo>
                    <a:cubicBezTo>
                      <a:pt x="16" y="20"/>
                      <a:pt x="18" y="25"/>
                      <a:pt x="23" y="28"/>
                    </a:cubicBezTo>
                    <a:cubicBezTo>
                      <a:pt x="29" y="32"/>
                      <a:pt x="36" y="35"/>
                      <a:pt x="42" y="38"/>
                    </a:cubicBezTo>
                    <a:cubicBezTo>
                      <a:pt x="54" y="44"/>
                      <a:pt x="60" y="53"/>
                      <a:pt x="57" y="66"/>
                    </a:cubicBezTo>
                    <a:cubicBezTo>
                      <a:pt x="54" y="80"/>
                      <a:pt x="44" y="84"/>
                      <a:pt x="30" y="85"/>
                    </a:cubicBezTo>
                    <a:cubicBezTo>
                      <a:pt x="23" y="86"/>
                      <a:pt x="15" y="78"/>
                      <a:pt x="8" y="85"/>
                    </a:cubicBezTo>
                    <a:cubicBezTo>
                      <a:pt x="3" y="86"/>
                      <a:pt x="2" y="83"/>
                      <a:pt x="3" y="79"/>
                    </a:cubicBezTo>
                    <a:cubicBezTo>
                      <a:pt x="3" y="72"/>
                      <a:pt x="3" y="64"/>
                      <a:pt x="6" y="57"/>
                    </a:cubicBezTo>
                    <a:cubicBezTo>
                      <a:pt x="9" y="62"/>
                      <a:pt x="11" y="68"/>
                      <a:pt x="14" y="73"/>
                    </a:cubicBezTo>
                    <a:cubicBezTo>
                      <a:pt x="21" y="81"/>
                      <a:pt x="29" y="82"/>
                      <a:pt x="38" y="77"/>
                    </a:cubicBezTo>
                    <a:cubicBezTo>
                      <a:pt x="46" y="73"/>
                      <a:pt x="45" y="64"/>
                      <a:pt x="37" y="58"/>
                    </a:cubicBezTo>
                    <a:cubicBezTo>
                      <a:pt x="30" y="54"/>
                      <a:pt x="23" y="52"/>
                      <a:pt x="17" y="48"/>
                    </a:cubicBezTo>
                    <a:cubicBezTo>
                      <a:pt x="4" y="39"/>
                      <a:pt x="0" y="27"/>
                      <a:pt x="7" y="16"/>
                    </a:cubicBezTo>
                    <a:cubicBezTo>
                      <a:pt x="13" y="4"/>
                      <a:pt x="24" y="0"/>
                      <a:pt x="37" y="7"/>
                    </a:cubicBezTo>
                    <a:cubicBezTo>
                      <a:pt x="39" y="7"/>
                      <a:pt x="42" y="7"/>
                      <a:pt x="44" y="7"/>
                    </a:cubicBezTo>
                    <a:cubicBezTo>
                      <a:pt x="50" y="9"/>
                      <a:pt x="56" y="11"/>
                      <a:pt x="54" y="20"/>
                    </a:cubicBezTo>
                    <a:close/>
                  </a:path>
                </a:pathLst>
              </a:custGeom>
              <a:solidFill>
                <a:srgbClr val="1B3D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8"/>
              <p:cNvSpPr>
                <a:spLocks/>
              </p:cNvSpPr>
              <p:nvPr/>
            </p:nvSpPr>
            <p:spPr bwMode="auto">
              <a:xfrm>
                <a:off x="3698" y="2767"/>
                <a:ext cx="141" cy="156"/>
              </a:xfrm>
              <a:custGeom>
                <a:avLst/>
                <a:gdLst>
                  <a:gd name="T0" fmla="*/ 71 w 76"/>
                  <a:gd name="T1" fmla="*/ 26 h 79"/>
                  <a:gd name="T2" fmla="*/ 66 w 76"/>
                  <a:gd name="T3" fmla="*/ 16 h 79"/>
                  <a:gd name="T4" fmla="*/ 53 w 76"/>
                  <a:gd name="T5" fmla="*/ 8 h 79"/>
                  <a:gd name="T6" fmla="*/ 49 w 76"/>
                  <a:gd name="T7" fmla="*/ 20 h 79"/>
                  <a:gd name="T8" fmla="*/ 49 w 76"/>
                  <a:gd name="T9" fmla="*/ 62 h 79"/>
                  <a:gd name="T10" fmla="*/ 58 w 76"/>
                  <a:gd name="T11" fmla="*/ 79 h 79"/>
                  <a:gd name="T12" fmla="*/ 20 w 76"/>
                  <a:gd name="T13" fmla="*/ 79 h 79"/>
                  <a:gd name="T14" fmla="*/ 29 w 76"/>
                  <a:gd name="T15" fmla="*/ 71 h 79"/>
                  <a:gd name="T16" fmla="*/ 29 w 76"/>
                  <a:gd name="T17" fmla="*/ 11 h 79"/>
                  <a:gd name="T18" fmla="*/ 16 w 76"/>
                  <a:gd name="T19" fmla="*/ 11 h 79"/>
                  <a:gd name="T20" fmla="*/ 8 w 76"/>
                  <a:gd name="T21" fmla="*/ 27 h 79"/>
                  <a:gd name="T22" fmla="*/ 22 w 76"/>
                  <a:gd name="T23" fmla="*/ 3 h 79"/>
                  <a:gd name="T24" fmla="*/ 59 w 76"/>
                  <a:gd name="T25" fmla="*/ 2 h 79"/>
                  <a:gd name="T26" fmla="*/ 74 w 76"/>
                  <a:gd name="T27" fmla="*/ 17 h 79"/>
                  <a:gd name="T28" fmla="*/ 71 w 76"/>
                  <a:gd name="T29" fmla="*/ 2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79">
                    <a:moveTo>
                      <a:pt x="71" y="26"/>
                    </a:moveTo>
                    <a:cubicBezTo>
                      <a:pt x="69" y="22"/>
                      <a:pt x="68" y="19"/>
                      <a:pt x="66" y="16"/>
                    </a:cubicBezTo>
                    <a:cubicBezTo>
                      <a:pt x="63" y="10"/>
                      <a:pt x="58" y="7"/>
                      <a:pt x="53" y="8"/>
                    </a:cubicBezTo>
                    <a:cubicBezTo>
                      <a:pt x="46" y="9"/>
                      <a:pt x="50" y="16"/>
                      <a:pt x="49" y="20"/>
                    </a:cubicBezTo>
                    <a:cubicBezTo>
                      <a:pt x="49" y="34"/>
                      <a:pt x="50" y="48"/>
                      <a:pt x="49" y="62"/>
                    </a:cubicBezTo>
                    <a:cubicBezTo>
                      <a:pt x="49" y="70"/>
                      <a:pt x="50" y="76"/>
                      <a:pt x="58" y="79"/>
                    </a:cubicBezTo>
                    <a:cubicBezTo>
                      <a:pt x="46" y="79"/>
                      <a:pt x="33" y="79"/>
                      <a:pt x="20" y="79"/>
                    </a:cubicBezTo>
                    <a:cubicBezTo>
                      <a:pt x="21" y="74"/>
                      <a:pt x="29" y="77"/>
                      <a:pt x="29" y="71"/>
                    </a:cubicBezTo>
                    <a:cubicBezTo>
                      <a:pt x="29" y="51"/>
                      <a:pt x="30" y="31"/>
                      <a:pt x="29" y="11"/>
                    </a:cubicBezTo>
                    <a:cubicBezTo>
                      <a:pt x="28" y="3"/>
                      <a:pt x="20" y="9"/>
                      <a:pt x="16" y="11"/>
                    </a:cubicBezTo>
                    <a:cubicBezTo>
                      <a:pt x="11" y="14"/>
                      <a:pt x="11" y="21"/>
                      <a:pt x="8" y="27"/>
                    </a:cubicBezTo>
                    <a:cubicBezTo>
                      <a:pt x="0" y="6"/>
                      <a:pt x="2" y="3"/>
                      <a:pt x="22" y="3"/>
                    </a:cubicBezTo>
                    <a:cubicBezTo>
                      <a:pt x="34" y="2"/>
                      <a:pt x="47" y="4"/>
                      <a:pt x="59" y="2"/>
                    </a:cubicBezTo>
                    <a:cubicBezTo>
                      <a:pt x="73" y="0"/>
                      <a:pt x="76" y="5"/>
                      <a:pt x="74" y="17"/>
                    </a:cubicBezTo>
                    <a:cubicBezTo>
                      <a:pt x="73" y="20"/>
                      <a:pt x="76" y="23"/>
                      <a:pt x="71" y="26"/>
                    </a:cubicBezTo>
                    <a:close/>
                  </a:path>
                </a:pathLst>
              </a:custGeom>
              <a:solidFill>
                <a:srgbClr val="163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9"/>
              <p:cNvSpPr>
                <a:spLocks/>
              </p:cNvSpPr>
              <p:nvPr/>
            </p:nvSpPr>
            <p:spPr bwMode="auto">
              <a:xfrm>
                <a:off x="4858" y="2759"/>
                <a:ext cx="148" cy="175"/>
              </a:xfrm>
              <a:custGeom>
                <a:avLst/>
                <a:gdLst>
                  <a:gd name="T0" fmla="*/ 56 w 80"/>
                  <a:gd name="T1" fmla="*/ 8 h 89"/>
                  <a:gd name="T2" fmla="*/ 80 w 80"/>
                  <a:gd name="T3" fmla="*/ 7 h 89"/>
                  <a:gd name="T4" fmla="*/ 43 w 80"/>
                  <a:gd name="T5" fmla="*/ 89 h 89"/>
                  <a:gd name="T6" fmla="*/ 17 w 80"/>
                  <a:gd name="T7" fmla="*/ 30 h 89"/>
                  <a:gd name="T8" fmla="*/ 5 w 80"/>
                  <a:gd name="T9" fmla="*/ 10 h 89"/>
                  <a:gd name="T10" fmla="*/ 8 w 80"/>
                  <a:gd name="T11" fmla="*/ 5 h 89"/>
                  <a:gd name="T12" fmla="*/ 30 w 80"/>
                  <a:gd name="T13" fmla="*/ 2 h 89"/>
                  <a:gd name="T14" fmla="*/ 39 w 80"/>
                  <a:gd name="T15" fmla="*/ 16 h 89"/>
                  <a:gd name="T16" fmla="*/ 50 w 80"/>
                  <a:gd name="T17" fmla="*/ 49 h 89"/>
                  <a:gd name="T18" fmla="*/ 56 w 80"/>
                  <a:gd name="T19" fmla="*/ 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89">
                    <a:moveTo>
                      <a:pt x="56" y="8"/>
                    </a:moveTo>
                    <a:cubicBezTo>
                      <a:pt x="64" y="5"/>
                      <a:pt x="72" y="5"/>
                      <a:pt x="80" y="7"/>
                    </a:cubicBezTo>
                    <a:cubicBezTo>
                      <a:pt x="62" y="31"/>
                      <a:pt x="59" y="61"/>
                      <a:pt x="43" y="89"/>
                    </a:cubicBezTo>
                    <a:cubicBezTo>
                      <a:pt x="33" y="68"/>
                      <a:pt x="25" y="49"/>
                      <a:pt x="17" y="30"/>
                    </a:cubicBezTo>
                    <a:cubicBezTo>
                      <a:pt x="14" y="23"/>
                      <a:pt x="13" y="15"/>
                      <a:pt x="5" y="10"/>
                    </a:cubicBezTo>
                    <a:cubicBezTo>
                      <a:pt x="0" y="8"/>
                      <a:pt x="7" y="7"/>
                      <a:pt x="8" y="5"/>
                    </a:cubicBezTo>
                    <a:cubicBezTo>
                      <a:pt x="15" y="2"/>
                      <a:pt x="23" y="0"/>
                      <a:pt x="30" y="2"/>
                    </a:cubicBezTo>
                    <a:cubicBezTo>
                      <a:pt x="36" y="4"/>
                      <a:pt x="43" y="5"/>
                      <a:pt x="39" y="16"/>
                    </a:cubicBezTo>
                    <a:cubicBezTo>
                      <a:pt x="35" y="27"/>
                      <a:pt x="45" y="36"/>
                      <a:pt x="50" y="49"/>
                    </a:cubicBezTo>
                    <a:cubicBezTo>
                      <a:pt x="54" y="33"/>
                      <a:pt x="64" y="22"/>
                      <a:pt x="56" y="8"/>
                    </a:cubicBezTo>
                    <a:close/>
                  </a:path>
                </a:pathLst>
              </a:custGeom>
              <a:solidFill>
                <a:srgbClr val="183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80"/>
              <p:cNvSpPr>
                <a:spLocks/>
              </p:cNvSpPr>
              <p:nvPr/>
            </p:nvSpPr>
            <p:spPr bwMode="auto">
              <a:xfrm>
                <a:off x="3567" y="2767"/>
                <a:ext cx="142" cy="156"/>
              </a:xfrm>
              <a:custGeom>
                <a:avLst/>
                <a:gdLst>
                  <a:gd name="T0" fmla="*/ 22 w 77"/>
                  <a:gd name="T1" fmla="*/ 79 h 79"/>
                  <a:gd name="T2" fmla="*/ 0 w 77"/>
                  <a:gd name="T3" fmla="*/ 79 h 79"/>
                  <a:gd name="T4" fmla="*/ 38 w 77"/>
                  <a:gd name="T5" fmla="*/ 0 h 79"/>
                  <a:gd name="T6" fmla="*/ 77 w 77"/>
                  <a:gd name="T7" fmla="*/ 79 h 79"/>
                  <a:gd name="T8" fmla="*/ 41 w 77"/>
                  <a:gd name="T9" fmla="*/ 79 h 79"/>
                  <a:gd name="T10" fmla="*/ 48 w 77"/>
                  <a:gd name="T11" fmla="*/ 67 h 79"/>
                  <a:gd name="T12" fmla="*/ 30 w 77"/>
                  <a:gd name="T13" fmla="*/ 58 h 79"/>
                  <a:gd name="T14" fmla="*/ 16 w 77"/>
                  <a:gd name="T15" fmla="*/ 67 h 79"/>
                  <a:gd name="T16" fmla="*/ 22 w 77"/>
                  <a:gd name="T17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9">
                    <a:moveTo>
                      <a:pt x="22" y="79"/>
                    </a:moveTo>
                    <a:cubicBezTo>
                      <a:pt x="15" y="79"/>
                      <a:pt x="8" y="79"/>
                      <a:pt x="0" y="79"/>
                    </a:cubicBezTo>
                    <a:cubicBezTo>
                      <a:pt x="18" y="56"/>
                      <a:pt x="23" y="26"/>
                      <a:pt x="38" y="0"/>
                    </a:cubicBezTo>
                    <a:cubicBezTo>
                      <a:pt x="54" y="25"/>
                      <a:pt x="58" y="56"/>
                      <a:pt x="77" y="79"/>
                    </a:cubicBezTo>
                    <a:cubicBezTo>
                      <a:pt x="65" y="79"/>
                      <a:pt x="53" y="79"/>
                      <a:pt x="41" y="79"/>
                    </a:cubicBezTo>
                    <a:cubicBezTo>
                      <a:pt x="45" y="76"/>
                      <a:pt x="50" y="74"/>
                      <a:pt x="48" y="67"/>
                    </a:cubicBezTo>
                    <a:cubicBezTo>
                      <a:pt x="45" y="57"/>
                      <a:pt x="37" y="59"/>
                      <a:pt x="30" y="58"/>
                    </a:cubicBezTo>
                    <a:cubicBezTo>
                      <a:pt x="22" y="58"/>
                      <a:pt x="18" y="60"/>
                      <a:pt x="16" y="67"/>
                    </a:cubicBezTo>
                    <a:cubicBezTo>
                      <a:pt x="14" y="74"/>
                      <a:pt x="18" y="76"/>
                      <a:pt x="22" y="79"/>
                    </a:cubicBezTo>
                    <a:close/>
                  </a:path>
                </a:pathLst>
              </a:custGeom>
              <a:solidFill>
                <a:srgbClr val="193E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81"/>
              <p:cNvSpPr>
                <a:spLocks/>
              </p:cNvSpPr>
              <p:nvPr/>
            </p:nvSpPr>
            <p:spPr bwMode="auto">
              <a:xfrm>
                <a:off x="5325" y="2769"/>
                <a:ext cx="109" cy="165"/>
              </a:xfrm>
              <a:custGeom>
                <a:avLst/>
                <a:gdLst>
                  <a:gd name="T0" fmla="*/ 23 w 59"/>
                  <a:gd name="T1" fmla="*/ 6 h 84"/>
                  <a:gd name="T2" fmla="*/ 25 w 59"/>
                  <a:gd name="T3" fmla="*/ 25 h 84"/>
                  <a:gd name="T4" fmla="*/ 38 w 59"/>
                  <a:gd name="T5" fmla="*/ 32 h 84"/>
                  <a:gd name="T6" fmla="*/ 59 w 59"/>
                  <a:gd name="T7" fmla="*/ 56 h 84"/>
                  <a:gd name="T8" fmla="*/ 41 w 59"/>
                  <a:gd name="T9" fmla="*/ 81 h 84"/>
                  <a:gd name="T10" fmla="*/ 8 w 59"/>
                  <a:gd name="T11" fmla="*/ 80 h 84"/>
                  <a:gd name="T12" fmla="*/ 3 w 59"/>
                  <a:gd name="T13" fmla="*/ 77 h 84"/>
                  <a:gd name="T14" fmla="*/ 5 w 59"/>
                  <a:gd name="T15" fmla="*/ 51 h 84"/>
                  <a:gd name="T16" fmla="*/ 11 w 59"/>
                  <a:gd name="T17" fmla="*/ 63 h 84"/>
                  <a:gd name="T18" fmla="*/ 33 w 59"/>
                  <a:gd name="T19" fmla="*/ 76 h 84"/>
                  <a:gd name="T20" fmla="*/ 43 w 59"/>
                  <a:gd name="T21" fmla="*/ 69 h 84"/>
                  <a:gd name="T22" fmla="*/ 40 w 59"/>
                  <a:gd name="T23" fmla="*/ 56 h 84"/>
                  <a:gd name="T24" fmla="*/ 18 w 59"/>
                  <a:gd name="T25" fmla="*/ 44 h 84"/>
                  <a:gd name="T26" fmla="*/ 17 w 59"/>
                  <a:gd name="T27" fmla="*/ 3 h 84"/>
                  <a:gd name="T28" fmla="*/ 23 w 59"/>
                  <a:gd name="T29" fmla="*/ 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9" h="84">
                    <a:moveTo>
                      <a:pt x="23" y="6"/>
                    </a:moveTo>
                    <a:cubicBezTo>
                      <a:pt x="14" y="13"/>
                      <a:pt x="17" y="19"/>
                      <a:pt x="25" y="25"/>
                    </a:cubicBezTo>
                    <a:cubicBezTo>
                      <a:pt x="29" y="28"/>
                      <a:pt x="34" y="30"/>
                      <a:pt x="38" y="32"/>
                    </a:cubicBezTo>
                    <a:cubicBezTo>
                      <a:pt x="49" y="36"/>
                      <a:pt x="58" y="43"/>
                      <a:pt x="59" y="56"/>
                    </a:cubicBezTo>
                    <a:cubicBezTo>
                      <a:pt x="59" y="69"/>
                      <a:pt x="51" y="75"/>
                      <a:pt x="41" y="81"/>
                    </a:cubicBezTo>
                    <a:cubicBezTo>
                      <a:pt x="30" y="84"/>
                      <a:pt x="19" y="76"/>
                      <a:pt x="8" y="80"/>
                    </a:cubicBezTo>
                    <a:cubicBezTo>
                      <a:pt x="5" y="82"/>
                      <a:pt x="3" y="80"/>
                      <a:pt x="3" y="77"/>
                    </a:cubicBezTo>
                    <a:cubicBezTo>
                      <a:pt x="4" y="69"/>
                      <a:pt x="2" y="61"/>
                      <a:pt x="5" y="51"/>
                    </a:cubicBezTo>
                    <a:cubicBezTo>
                      <a:pt x="8" y="56"/>
                      <a:pt x="10" y="59"/>
                      <a:pt x="11" y="63"/>
                    </a:cubicBezTo>
                    <a:cubicBezTo>
                      <a:pt x="16" y="72"/>
                      <a:pt x="23" y="77"/>
                      <a:pt x="33" y="76"/>
                    </a:cubicBezTo>
                    <a:cubicBezTo>
                      <a:pt x="37" y="76"/>
                      <a:pt x="42" y="74"/>
                      <a:pt x="43" y="69"/>
                    </a:cubicBezTo>
                    <a:cubicBezTo>
                      <a:pt x="45" y="64"/>
                      <a:pt x="44" y="59"/>
                      <a:pt x="40" y="56"/>
                    </a:cubicBezTo>
                    <a:cubicBezTo>
                      <a:pt x="32" y="52"/>
                      <a:pt x="25" y="48"/>
                      <a:pt x="18" y="44"/>
                    </a:cubicBezTo>
                    <a:cubicBezTo>
                      <a:pt x="0" y="32"/>
                      <a:pt x="0" y="16"/>
                      <a:pt x="17" y="3"/>
                    </a:cubicBezTo>
                    <a:cubicBezTo>
                      <a:pt x="20" y="1"/>
                      <a:pt x="23" y="0"/>
                      <a:pt x="23" y="6"/>
                    </a:cubicBezTo>
                    <a:close/>
                  </a:path>
                </a:pathLst>
              </a:custGeom>
              <a:solidFill>
                <a:srgbClr val="193F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82"/>
              <p:cNvSpPr>
                <a:spLocks/>
              </p:cNvSpPr>
              <p:nvPr/>
            </p:nvSpPr>
            <p:spPr bwMode="auto">
              <a:xfrm>
                <a:off x="2866" y="2773"/>
                <a:ext cx="108" cy="161"/>
              </a:xfrm>
              <a:custGeom>
                <a:avLst/>
                <a:gdLst>
                  <a:gd name="T0" fmla="*/ 18 w 58"/>
                  <a:gd name="T1" fmla="*/ 1 h 82"/>
                  <a:gd name="T2" fmla="*/ 28 w 58"/>
                  <a:gd name="T3" fmla="*/ 27 h 82"/>
                  <a:gd name="T4" fmla="*/ 35 w 58"/>
                  <a:gd name="T5" fmla="*/ 30 h 82"/>
                  <a:gd name="T6" fmla="*/ 53 w 58"/>
                  <a:gd name="T7" fmla="*/ 62 h 82"/>
                  <a:gd name="T8" fmla="*/ 18 w 58"/>
                  <a:gd name="T9" fmla="*/ 78 h 82"/>
                  <a:gd name="T10" fmla="*/ 0 w 58"/>
                  <a:gd name="T11" fmla="*/ 79 h 82"/>
                  <a:gd name="T12" fmla="*/ 0 w 58"/>
                  <a:gd name="T13" fmla="*/ 65 h 82"/>
                  <a:gd name="T14" fmla="*/ 0 w 58"/>
                  <a:gd name="T15" fmla="*/ 51 h 82"/>
                  <a:gd name="T16" fmla="*/ 7 w 58"/>
                  <a:gd name="T17" fmla="*/ 62 h 82"/>
                  <a:gd name="T18" fmla="*/ 25 w 58"/>
                  <a:gd name="T19" fmla="*/ 74 h 82"/>
                  <a:gd name="T20" fmla="*/ 39 w 58"/>
                  <a:gd name="T21" fmla="*/ 66 h 82"/>
                  <a:gd name="T22" fmla="*/ 33 w 58"/>
                  <a:gd name="T23" fmla="*/ 51 h 82"/>
                  <a:gd name="T24" fmla="*/ 17 w 58"/>
                  <a:gd name="T25" fmla="*/ 44 h 82"/>
                  <a:gd name="T26" fmla="*/ 0 w 58"/>
                  <a:gd name="T27" fmla="*/ 19 h 82"/>
                  <a:gd name="T28" fmla="*/ 18 w 58"/>
                  <a:gd name="T29" fmla="*/ 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82">
                    <a:moveTo>
                      <a:pt x="18" y="1"/>
                    </a:moveTo>
                    <a:cubicBezTo>
                      <a:pt x="11" y="14"/>
                      <a:pt x="15" y="22"/>
                      <a:pt x="28" y="27"/>
                    </a:cubicBezTo>
                    <a:cubicBezTo>
                      <a:pt x="31" y="28"/>
                      <a:pt x="33" y="29"/>
                      <a:pt x="35" y="30"/>
                    </a:cubicBezTo>
                    <a:cubicBezTo>
                      <a:pt x="52" y="39"/>
                      <a:pt x="58" y="49"/>
                      <a:pt x="53" y="62"/>
                    </a:cubicBezTo>
                    <a:cubicBezTo>
                      <a:pt x="49" y="75"/>
                      <a:pt x="34" y="82"/>
                      <a:pt x="18" y="78"/>
                    </a:cubicBezTo>
                    <a:cubicBezTo>
                      <a:pt x="12" y="77"/>
                      <a:pt x="7" y="76"/>
                      <a:pt x="0" y="79"/>
                    </a:cubicBezTo>
                    <a:cubicBezTo>
                      <a:pt x="0" y="74"/>
                      <a:pt x="0" y="69"/>
                      <a:pt x="0" y="65"/>
                    </a:cubicBezTo>
                    <a:cubicBezTo>
                      <a:pt x="0" y="60"/>
                      <a:pt x="0" y="56"/>
                      <a:pt x="0" y="51"/>
                    </a:cubicBezTo>
                    <a:cubicBezTo>
                      <a:pt x="7" y="52"/>
                      <a:pt x="6" y="58"/>
                      <a:pt x="7" y="62"/>
                    </a:cubicBezTo>
                    <a:cubicBezTo>
                      <a:pt x="11" y="69"/>
                      <a:pt x="16" y="73"/>
                      <a:pt x="25" y="74"/>
                    </a:cubicBezTo>
                    <a:cubicBezTo>
                      <a:pt x="31" y="74"/>
                      <a:pt x="37" y="74"/>
                      <a:pt x="39" y="66"/>
                    </a:cubicBezTo>
                    <a:cubicBezTo>
                      <a:pt x="41" y="60"/>
                      <a:pt x="39" y="55"/>
                      <a:pt x="33" y="51"/>
                    </a:cubicBezTo>
                    <a:cubicBezTo>
                      <a:pt x="27" y="49"/>
                      <a:pt x="22" y="47"/>
                      <a:pt x="17" y="44"/>
                    </a:cubicBezTo>
                    <a:cubicBezTo>
                      <a:pt x="7" y="38"/>
                      <a:pt x="0" y="31"/>
                      <a:pt x="0" y="19"/>
                    </a:cubicBezTo>
                    <a:cubicBezTo>
                      <a:pt x="3" y="10"/>
                      <a:pt x="5" y="0"/>
                      <a:pt x="18" y="1"/>
                    </a:cubicBezTo>
                    <a:close/>
                  </a:path>
                </a:pathLst>
              </a:custGeom>
              <a:solidFill>
                <a:srgbClr val="1C3E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83"/>
              <p:cNvSpPr>
                <a:spLocks/>
              </p:cNvSpPr>
              <p:nvPr/>
            </p:nvSpPr>
            <p:spPr bwMode="auto">
              <a:xfrm>
                <a:off x="4778" y="2771"/>
                <a:ext cx="75" cy="154"/>
              </a:xfrm>
              <a:custGeom>
                <a:avLst/>
                <a:gdLst>
                  <a:gd name="T0" fmla="*/ 0 w 40"/>
                  <a:gd name="T1" fmla="*/ 1 h 78"/>
                  <a:gd name="T2" fmla="*/ 19 w 40"/>
                  <a:gd name="T3" fmla="*/ 0 h 78"/>
                  <a:gd name="T4" fmla="*/ 39 w 40"/>
                  <a:gd name="T5" fmla="*/ 1 h 78"/>
                  <a:gd name="T6" fmla="*/ 40 w 40"/>
                  <a:gd name="T7" fmla="*/ 78 h 78"/>
                  <a:gd name="T8" fmla="*/ 20 w 40"/>
                  <a:gd name="T9" fmla="*/ 78 h 78"/>
                  <a:gd name="T10" fmla="*/ 0 w 40"/>
                  <a:gd name="T11" fmla="*/ 78 h 78"/>
                  <a:gd name="T12" fmla="*/ 0 w 40"/>
                  <a:gd name="T13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78">
                    <a:moveTo>
                      <a:pt x="0" y="1"/>
                    </a:moveTo>
                    <a:cubicBezTo>
                      <a:pt x="7" y="0"/>
                      <a:pt x="13" y="0"/>
                      <a:pt x="19" y="0"/>
                    </a:cubicBezTo>
                    <a:cubicBezTo>
                      <a:pt x="26" y="0"/>
                      <a:pt x="32" y="1"/>
                      <a:pt x="39" y="1"/>
                    </a:cubicBezTo>
                    <a:cubicBezTo>
                      <a:pt x="25" y="11"/>
                      <a:pt x="25" y="68"/>
                      <a:pt x="40" y="78"/>
                    </a:cubicBezTo>
                    <a:cubicBezTo>
                      <a:pt x="32" y="78"/>
                      <a:pt x="26" y="78"/>
                      <a:pt x="20" y="78"/>
                    </a:cubicBezTo>
                    <a:cubicBezTo>
                      <a:pt x="13" y="78"/>
                      <a:pt x="7" y="78"/>
                      <a:pt x="0" y="78"/>
                    </a:cubicBezTo>
                    <a:cubicBezTo>
                      <a:pt x="13" y="66"/>
                      <a:pt x="13" y="11"/>
                      <a:pt x="0" y="1"/>
                    </a:cubicBezTo>
                    <a:close/>
                  </a:path>
                </a:pathLst>
              </a:custGeom>
              <a:solidFill>
                <a:srgbClr val="1441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84"/>
              <p:cNvSpPr>
                <a:spLocks/>
              </p:cNvSpPr>
              <p:nvPr/>
            </p:nvSpPr>
            <p:spPr bwMode="auto">
              <a:xfrm>
                <a:off x="5458" y="2769"/>
                <a:ext cx="69" cy="154"/>
              </a:xfrm>
              <a:custGeom>
                <a:avLst/>
                <a:gdLst>
                  <a:gd name="T0" fmla="*/ 37 w 37"/>
                  <a:gd name="T1" fmla="*/ 0 h 78"/>
                  <a:gd name="T2" fmla="*/ 29 w 37"/>
                  <a:gd name="T3" fmla="*/ 68 h 78"/>
                  <a:gd name="T4" fmla="*/ 37 w 37"/>
                  <a:gd name="T5" fmla="*/ 78 h 78"/>
                  <a:gd name="T6" fmla="*/ 0 w 37"/>
                  <a:gd name="T7" fmla="*/ 78 h 78"/>
                  <a:gd name="T8" fmla="*/ 9 w 37"/>
                  <a:gd name="T9" fmla="*/ 59 h 78"/>
                  <a:gd name="T10" fmla="*/ 9 w 37"/>
                  <a:gd name="T11" fmla="*/ 35 h 78"/>
                  <a:gd name="T12" fmla="*/ 2 w 37"/>
                  <a:gd name="T13" fmla="*/ 0 h 78"/>
                  <a:gd name="T14" fmla="*/ 37 w 37"/>
                  <a:gd name="T1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78">
                    <a:moveTo>
                      <a:pt x="37" y="0"/>
                    </a:moveTo>
                    <a:cubicBezTo>
                      <a:pt x="21" y="21"/>
                      <a:pt x="32" y="46"/>
                      <a:pt x="29" y="68"/>
                    </a:cubicBezTo>
                    <a:cubicBezTo>
                      <a:pt x="28" y="74"/>
                      <a:pt x="36" y="73"/>
                      <a:pt x="37" y="78"/>
                    </a:cubicBezTo>
                    <a:cubicBezTo>
                      <a:pt x="25" y="78"/>
                      <a:pt x="12" y="78"/>
                      <a:pt x="0" y="78"/>
                    </a:cubicBezTo>
                    <a:cubicBezTo>
                      <a:pt x="9" y="74"/>
                      <a:pt x="9" y="67"/>
                      <a:pt x="9" y="59"/>
                    </a:cubicBezTo>
                    <a:cubicBezTo>
                      <a:pt x="9" y="51"/>
                      <a:pt x="9" y="43"/>
                      <a:pt x="9" y="35"/>
                    </a:cubicBezTo>
                    <a:cubicBezTo>
                      <a:pt x="9" y="23"/>
                      <a:pt x="11" y="11"/>
                      <a:pt x="2" y="0"/>
                    </a:cubicBezTo>
                    <a:cubicBezTo>
                      <a:pt x="14" y="2"/>
                      <a:pt x="26" y="2"/>
                      <a:pt x="37" y="0"/>
                    </a:cubicBezTo>
                    <a:close/>
                  </a:path>
                </a:pathLst>
              </a:custGeom>
              <a:solidFill>
                <a:srgbClr val="183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85"/>
              <p:cNvSpPr>
                <a:spLocks/>
              </p:cNvSpPr>
              <p:nvPr/>
            </p:nvSpPr>
            <p:spPr bwMode="auto">
              <a:xfrm>
                <a:off x="4873" y="2740"/>
                <a:ext cx="109" cy="133"/>
              </a:xfrm>
              <a:custGeom>
                <a:avLst/>
                <a:gdLst>
                  <a:gd name="T0" fmla="*/ 48 w 59"/>
                  <a:gd name="T1" fmla="*/ 18 h 68"/>
                  <a:gd name="T2" fmla="*/ 54 w 59"/>
                  <a:gd name="T3" fmla="*/ 37 h 68"/>
                  <a:gd name="T4" fmla="*/ 42 w 59"/>
                  <a:gd name="T5" fmla="*/ 68 h 68"/>
                  <a:gd name="T6" fmla="*/ 27 w 59"/>
                  <a:gd name="T7" fmla="*/ 34 h 68"/>
                  <a:gd name="T8" fmla="*/ 32 w 59"/>
                  <a:gd name="T9" fmla="*/ 17 h 68"/>
                  <a:gd name="T10" fmla="*/ 0 w 59"/>
                  <a:gd name="T11" fmla="*/ 15 h 68"/>
                  <a:gd name="T12" fmla="*/ 24 w 59"/>
                  <a:gd name="T13" fmla="*/ 9 h 68"/>
                  <a:gd name="T14" fmla="*/ 48 w 59"/>
                  <a:gd name="T15" fmla="*/ 1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68">
                    <a:moveTo>
                      <a:pt x="48" y="18"/>
                    </a:moveTo>
                    <a:cubicBezTo>
                      <a:pt x="58" y="22"/>
                      <a:pt x="59" y="28"/>
                      <a:pt x="54" y="37"/>
                    </a:cubicBezTo>
                    <a:cubicBezTo>
                      <a:pt x="50" y="46"/>
                      <a:pt x="46" y="56"/>
                      <a:pt x="42" y="68"/>
                    </a:cubicBezTo>
                    <a:cubicBezTo>
                      <a:pt x="36" y="55"/>
                      <a:pt x="32" y="45"/>
                      <a:pt x="27" y="34"/>
                    </a:cubicBezTo>
                    <a:cubicBezTo>
                      <a:pt x="24" y="27"/>
                      <a:pt x="21" y="21"/>
                      <a:pt x="32" y="17"/>
                    </a:cubicBezTo>
                    <a:cubicBezTo>
                      <a:pt x="21" y="17"/>
                      <a:pt x="11" y="16"/>
                      <a:pt x="0" y="15"/>
                    </a:cubicBezTo>
                    <a:cubicBezTo>
                      <a:pt x="5" y="0"/>
                      <a:pt x="15" y="6"/>
                      <a:pt x="24" y="9"/>
                    </a:cubicBezTo>
                    <a:cubicBezTo>
                      <a:pt x="32" y="13"/>
                      <a:pt x="39" y="18"/>
                      <a:pt x="48" y="18"/>
                    </a:cubicBezTo>
                    <a:close/>
                  </a:path>
                </a:pathLst>
              </a:custGeom>
              <a:solidFill>
                <a:srgbClr val="EAF6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86"/>
              <p:cNvSpPr>
                <a:spLocks/>
              </p:cNvSpPr>
              <p:nvPr/>
            </p:nvSpPr>
            <p:spPr bwMode="auto">
              <a:xfrm>
                <a:off x="3472" y="2763"/>
                <a:ext cx="67" cy="85"/>
              </a:xfrm>
              <a:custGeom>
                <a:avLst/>
                <a:gdLst>
                  <a:gd name="T0" fmla="*/ 34 w 36"/>
                  <a:gd name="T1" fmla="*/ 3 h 43"/>
                  <a:gd name="T2" fmla="*/ 31 w 36"/>
                  <a:gd name="T3" fmla="*/ 5 h 43"/>
                  <a:gd name="T4" fmla="*/ 21 w 36"/>
                  <a:gd name="T5" fmla="*/ 43 h 43"/>
                  <a:gd name="T6" fmla="*/ 14 w 36"/>
                  <a:gd name="T7" fmla="*/ 3 h 43"/>
                  <a:gd name="T8" fmla="*/ 34 w 36"/>
                  <a:gd name="T9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3">
                    <a:moveTo>
                      <a:pt x="34" y="3"/>
                    </a:moveTo>
                    <a:cubicBezTo>
                      <a:pt x="33" y="4"/>
                      <a:pt x="31" y="5"/>
                      <a:pt x="31" y="5"/>
                    </a:cubicBezTo>
                    <a:cubicBezTo>
                      <a:pt x="36" y="23"/>
                      <a:pt x="36" y="23"/>
                      <a:pt x="21" y="43"/>
                    </a:cubicBezTo>
                    <a:cubicBezTo>
                      <a:pt x="18" y="29"/>
                      <a:pt x="0" y="20"/>
                      <a:pt x="14" y="3"/>
                    </a:cubicBezTo>
                    <a:cubicBezTo>
                      <a:pt x="21" y="11"/>
                      <a:pt x="27" y="0"/>
                      <a:pt x="34" y="3"/>
                    </a:cubicBezTo>
                    <a:close/>
                  </a:path>
                </a:pathLst>
              </a:custGeom>
              <a:solidFill>
                <a:srgbClr val="E4F5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87"/>
              <p:cNvSpPr>
                <a:spLocks/>
              </p:cNvSpPr>
              <p:nvPr/>
            </p:nvSpPr>
            <p:spPr bwMode="auto">
              <a:xfrm>
                <a:off x="5740" y="2769"/>
                <a:ext cx="76" cy="77"/>
              </a:xfrm>
              <a:custGeom>
                <a:avLst/>
                <a:gdLst>
                  <a:gd name="T0" fmla="*/ 36 w 41"/>
                  <a:gd name="T1" fmla="*/ 7 h 39"/>
                  <a:gd name="T2" fmla="*/ 22 w 41"/>
                  <a:gd name="T3" fmla="*/ 39 h 39"/>
                  <a:gd name="T4" fmla="*/ 14 w 41"/>
                  <a:gd name="T5" fmla="*/ 0 h 39"/>
                  <a:gd name="T6" fmla="*/ 25 w 41"/>
                  <a:gd name="T7" fmla="*/ 16 h 39"/>
                  <a:gd name="T8" fmla="*/ 36 w 41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9">
                    <a:moveTo>
                      <a:pt x="36" y="7"/>
                    </a:moveTo>
                    <a:cubicBezTo>
                      <a:pt x="41" y="21"/>
                      <a:pt x="27" y="28"/>
                      <a:pt x="22" y="39"/>
                    </a:cubicBezTo>
                    <a:cubicBezTo>
                      <a:pt x="18" y="26"/>
                      <a:pt x="0" y="17"/>
                      <a:pt x="14" y="0"/>
                    </a:cubicBezTo>
                    <a:cubicBezTo>
                      <a:pt x="25" y="0"/>
                      <a:pt x="25" y="8"/>
                      <a:pt x="25" y="16"/>
                    </a:cubicBezTo>
                    <a:cubicBezTo>
                      <a:pt x="31" y="15"/>
                      <a:pt x="33" y="10"/>
                      <a:pt x="36" y="7"/>
                    </a:cubicBezTo>
                    <a:close/>
                  </a:path>
                </a:pathLst>
              </a:custGeom>
              <a:solidFill>
                <a:srgbClr val="E5F5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88"/>
              <p:cNvSpPr>
                <a:spLocks/>
              </p:cNvSpPr>
              <p:nvPr/>
            </p:nvSpPr>
            <p:spPr bwMode="auto">
              <a:xfrm>
                <a:off x="5168" y="2860"/>
                <a:ext cx="100" cy="80"/>
              </a:xfrm>
              <a:custGeom>
                <a:avLst/>
                <a:gdLst>
                  <a:gd name="T0" fmla="*/ 0 w 54"/>
                  <a:gd name="T1" fmla="*/ 31 h 41"/>
                  <a:gd name="T2" fmla="*/ 41 w 54"/>
                  <a:gd name="T3" fmla="*/ 33 h 41"/>
                  <a:gd name="T4" fmla="*/ 31 w 54"/>
                  <a:gd name="T5" fmla="*/ 0 h 41"/>
                  <a:gd name="T6" fmla="*/ 54 w 54"/>
                  <a:gd name="T7" fmla="*/ 32 h 41"/>
                  <a:gd name="T8" fmla="*/ 38 w 54"/>
                  <a:gd name="T9" fmla="*/ 35 h 41"/>
                  <a:gd name="T10" fmla="*/ 0 w 54"/>
                  <a:gd name="T11" fmla="*/ 35 h 41"/>
                  <a:gd name="T12" fmla="*/ 0 w 54"/>
                  <a:gd name="T13" fmla="*/ 3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1">
                    <a:moveTo>
                      <a:pt x="0" y="31"/>
                    </a:moveTo>
                    <a:cubicBezTo>
                      <a:pt x="13" y="34"/>
                      <a:pt x="25" y="32"/>
                      <a:pt x="41" y="33"/>
                    </a:cubicBezTo>
                    <a:cubicBezTo>
                      <a:pt x="25" y="23"/>
                      <a:pt x="32" y="11"/>
                      <a:pt x="31" y="0"/>
                    </a:cubicBezTo>
                    <a:cubicBezTo>
                      <a:pt x="41" y="10"/>
                      <a:pt x="48" y="20"/>
                      <a:pt x="54" y="32"/>
                    </a:cubicBezTo>
                    <a:cubicBezTo>
                      <a:pt x="48" y="32"/>
                      <a:pt x="43" y="32"/>
                      <a:pt x="38" y="35"/>
                    </a:cubicBezTo>
                    <a:cubicBezTo>
                      <a:pt x="26" y="41"/>
                      <a:pt x="13" y="33"/>
                      <a:pt x="0" y="35"/>
                    </a:cubicBezTo>
                    <a:cubicBezTo>
                      <a:pt x="0" y="34"/>
                      <a:pt x="0" y="33"/>
                      <a:pt x="0" y="31"/>
                    </a:cubicBezTo>
                    <a:close/>
                  </a:path>
                </a:pathLst>
              </a:custGeom>
              <a:solidFill>
                <a:srgbClr val="E0F5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89"/>
              <p:cNvSpPr>
                <a:spLocks/>
              </p:cNvSpPr>
              <p:nvPr/>
            </p:nvSpPr>
            <p:spPr bwMode="auto">
              <a:xfrm>
                <a:off x="4725" y="2302"/>
                <a:ext cx="79" cy="94"/>
              </a:xfrm>
              <a:custGeom>
                <a:avLst/>
                <a:gdLst>
                  <a:gd name="T0" fmla="*/ 41 w 43"/>
                  <a:gd name="T1" fmla="*/ 48 h 48"/>
                  <a:gd name="T2" fmla="*/ 0 w 43"/>
                  <a:gd name="T3" fmla="*/ 4 h 48"/>
                  <a:gd name="T4" fmla="*/ 4 w 43"/>
                  <a:gd name="T5" fmla="*/ 0 h 48"/>
                  <a:gd name="T6" fmla="*/ 41 w 43"/>
                  <a:gd name="T7" fmla="*/ 42 h 48"/>
                  <a:gd name="T8" fmla="*/ 41 w 43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8">
                    <a:moveTo>
                      <a:pt x="41" y="48"/>
                    </a:moveTo>
                    <a:cubicBezTo>
                      <a:pt x="25" y="36"/>
                      <a:pt x="11" y="21"/>
                      <a:pt x="0" y="4"/>
                    </a:cubicBezTo>
                    <a:cubicBezTo>
                      <a:pt x="1" y="3"/>
                      <a:pt x="3" y="1"/>
                      <a:pt x="4" y="0"/>
                    </a:cubicBezTo>
                    <a:cubicBezTo>
                      <a:pt x="12" y="18"/>
                      <a:pt x="33" y="24"/>
                      <a:pt x="41" y="42"/>
                    </a:cubicBezTo>
                    <a:cubicBezTo>
                      <a:pt x="43" y="44"/>
                      <a:pt x="43" y="46"/>
                      <a:pt x="41" y="48"/>
                    </a:cubicBezTo>
                    <a:close/>
                  </a:path>
                </a:pathLst>
              </a:custGeom>
              <a:solidFill>
                <a:srgbClr val="D7EB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90"/>
              <p:cNvSpPr>
                <a:spLocks/>
              </p:cNvSpPr>
              <p:nvPr/>
            </p:nvSpPr>
            <p:spPr bwMode="auto">
              <a:xfrm>
                <a:off x="5357" y="2765"/>
                <a:ext cx="72" cy="51"/>
              </a:xfrm>
              <a:custGeom>
                <a:avLst/>
                <a:gdLst>
                  <a:gd name="T0" fmla="*/ 6 w 39"/>
                  <a:gd name="T1" fmla="*/ 8 h 26"/>
                  <a:gd name="T2" fmla="*/ 0 w 39"/>
                  <a:gd name="T3" fmla="*/ 5 h 26"/>
                  <a:gd name="T4" fmla="*/ 21 w 39"/>
                  <a:gd name="T5" fmla="*/ 3 h 26"/>
                  <a:gd name="T6" fmla="*/ 39 w 39"/>
                  <a:gd name="T7" fmla="*/ 2 h 26"/>
                  <a:gd name="T8" fmla="*/ 39 w 39"/>
                  <a:gd name="T9" fmla="*/ 26 h 26"/>
                  <a:gd name="T10" fmla="*/ 6 w 39"/>
                  <a:gd name="T11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6">
                    <a:moveTo>
                      <a:pt x="6" y="8"/>
                    </a:moveTo>
                    <a:cubicBezTo>
                      <a:pt x="4" y="7"/>
                      <a:pt x="2" y="6"/>
                      <a:pt x="0" y="5"/>
                    </a:cubicBezTo>
                    <a:cubicBezTo>
                      <a:pt x="7" y="0"/>
                      <a:pt x="14" y="1"/>
                      <a:pt x="21" y="3"/>
                    </a:cubicBezTo>
                    <a:cubicBezTo>
                      <a:pt x="27" y="5"/>
                      <a:pt x="33" y="3"/>
                      <a:pt x="39" y="2"/>
                    </a:cubicBezTo>
                    <a:cubicBezTo>
                      <a:pt x="39" y="10"/>
                      <a:pt x="39" y="18"/>
                      <a:pt x="39" y="26"/>
                    </a:cubicBezTo>
                    <a:cubicBezTo>
                      <a:pt x="29" y="15"/>
                      <a:pt x="22" y="3"/>
                      <a:pt x="6" y="8"/>
                    </a:cubicBezTo>
                    <a:close/>
                  </a:path>
                </a:pathLst>
              </a:custGeom>
              <a:solidFill>
                <a:srgbClr val="3843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91"/>
              <p:cNvSpPr>
                <a:spLocks/>
              </p:cNvSpPr>
              <p:nvPr/>
            </p:nvSpPr>
            <p:spPr bwMode="auto">
              <a:xfrm>
                <a:off x="3861" y="2844"/>
                <a:ext cx="78" cy="59"/>
              </a:xfrm>
              <a:custGeom>
                <a:avLst/>
                <a:gdLst>
                  <a:gd name="T0" fmla="*/ 20 w 42"/>
                  <a:gd name="T1" fmla="*/ 23 h 30"/>
                  <a:gd name="T2" fmla="*/ 1 w 42"/>
                  <a:gd name="T3" fmla="*/ 14 h 30"/>
                  <a:gd name="T4" fmla="*/ 20 w 42"/>
                  <a:gd name="T5" fmla="*/ 7 h 30"/>
                  <a:gd name="T6" fmla="*/ 32 w 42"/>
                  <a:gd name="T7" fmla="*/ 7 h 30"/>
                  <a:gd name="T8" fmla="*/ 42 w 42"/>
                  <a:gd name="T9" fmla="*/ 14 h 30"/>
                  <a:gd name="T10" fmla="*/ 33 w 42"/>
                  <a:gd name="T11" fmla="*/ 23 h 30"/>
                  <a:gd name="T12" fmla="*/ 20 w 42"/>
                  <a:gd name="T13" fmla="*/ 2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30">
                    <a:moveTo>
                      <a:pt x="20" y="23"/>
                    </a:moveTo>
                    <a:cubicBezTo>
                      <a:pt x="14" y="19"/>
                      <a:pt x="0" y="30"/>
                      <a:pt x="1" y="14"/>
                    </a:cubicBezTo>
                    <a:cubicBezTo>
                      <a:pt x="1" y="0"/>
                      <a:pt x="14" y="9"/>
                      <a:pt x="20" y="7"/>
                    </a:cubicBezTo>
                    <a:cubicBezTo>
                      <a:pt x="24" y="6"/>
                      <a:pt x="28" y="7"/>
                      <a:pt x="32" y="7"/>
                    </a:cubicBezTo>
                    <a:cubicBezTo>
                      <a:pt x="38" y="6"/>
                      <a:pt x="42" y="7"/>
                      <a:pt x="42" y="14"/>
                    </a:cubicBezTo>
                    <a:cubicBezTo>
                      <a:pt x="42" y="21"/>
                      <a:pt x="39" y="23"/>
                      <a:pt x="33" y="23"/>
                    </a:cubicBezTo>
                    <a:cubicBezTo>
                      <a:pt x="29" y="22"/>
                      <a:pt x="25" y="23"/>
                      <a:pt x="20" y="23"/>
                    </a:cubicBezTo>
                    <a:close/>
                  </a:path>
                </a:pathLst>
              </a:custGeom>
              <a:solidFill>
                <a:srgbClr val="5C7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2"/>
              <p:cNvSpPr>
                <a:spLocks/>
              </p:cNvSpPr>
              <p:nvPr/>
            </p:nvSpPr>
            <p:spPr bwMode="auto">
              <a:xfrm>
                <a:off x="2917" y="2765"/>
                <a:ext cx="44" cy="55"/>
              </a:xfrm>
              <a:custGeom>
                <a:avLst/>
                <a:gdLst>
                  <a:gd name="T0" fmla="*/ 24 w 24"/>
                  <a:gd name="T1" fmla="*/ 28 h 28"/>
                  <a:gd name="T2" fmla="*/ 0 w 24"/>
                  <a:gd name="T3" fmla="*/ 2 h 28"/>
                  <a:gd name="T4" fmla="*/ 21 w 24"/>
                  <a:gd name="T5" fmla="*/ 3 h 28"/>
                  <a:gd name="T6" fmla="*/ 24 w 24"/>
                  <a:gd name="T7" fmla="*/ 7 h 28"/>
                  <a:gd name="T8" fmla="*/ 24 w 24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8">
                    <a:moveTo>
                      <a:pt x="24" y="28"/>
                    </a:moveTo>
                    <a:cubicBezTo>
                      <a:pt x="18" y="17"/>
                      <a:pt x="8" y="10"/>
                      <a:pt x="0" y="2"/>
                    </a:cubicBezTo>
                    <a:cubicBezTo>
                      <a:pt x="7" y="0"/>
                      <a:pt x="13" y="7"/>
                      <a:pt x="21" y="3"/>
                    </a:cubicBezTo>
                    <a:cubicBezTo>
                      <a:pt x="24" y="1"/>
                      <a:pt x="24" y="5"/>
                      <a:pt x="24" y="7"/>
                    </a:cubicBezTo>
                    <a:cubicBezTo>
                      <a:pt x="24" y="14"/>
                      <a:pt x="24" y="21"/>
                      <a:pt x="24" y="28"/>
                    </a:cubicBezTo>
                    <a:close/>
                  </a:path>
                </a:pathLst>
              </a:custGeom>
              <a:solidFill>
                <a:srgbClr val="2E3A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93"/>
              <p:cNvSpPr>
                <a:spLocks/>
              </p:cNvSpPr>
              <p:nvPr/>
            </p:nvSpPr>
            <p:spPr bwMode="auto">
              <a:xfrm>
                <a:off x="5268" y="2921"/>
                <a:ext cx="50" cy="21"/>
              </a:xfrm>
              <a:custGeom>
                <a:avLst/>
                <a:gdLst>
                  <a:gd name="T0" fmla="*/ 0 w 27"/>
                  <a:gd name="T1" fmla="*/ 1 h 11"/>
                  <a:gd name="T2" fmla="*/ 27 w 27"/>
                  <a:gd name="T3" fmla="*/ 0 h 11"/>
                  <a:gd name="T4" fmla="*/ 0 w 27"/>
                  <a:gd name="T5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" h="11">
                    <a:moveTo>
                      <a:pt x="0" y="1"/>
                    </a:moveTo>
                    <a:cubicBezTo>
                      <a:pt x="9" y="2"/>
                      <a:pt x="18" y="3"/>
                      <a:pt x="27" y="0"/>
                    </a:cubicBezTo>
                    <a:cubicBezTo>
                      <a:pt x="18" y="4"/>
                      <a:pt x="9" y="11"/>
                      <a:pt x="0" y="1"/>
                    </a:cubicBezTo>
                    <a:close/>
                  </a:path>
                </a:pathLst>
              </a:custGeom>
              <a:solidFill>
                <a:srgbClr val="E0F5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94"/>
              <p:cNvSpPr>
                <a:spLocks/>
              </p:cNvSpPr>
              <p:nvPr/>
            </p:nvSpPr>
            <p:spPr bwMode="auto">
              <a:xfrm>
                <a:off x="4039" y="2763"/>
                <a:ext cx="24" cy="38"/>
              </a:xfrm>
              <a:custGeom>
                <a:avLst/>
                <a:gdLst>
                  <a:gd name="T0" fmla="*/ 10 w 13"/>
                  <a:gd name="T1" fmla="*/ 19 h 19"/>
                  <a:gd name="T2" fmla="*/ 0 w 13"/>
                  <a:gd name="T3" fmla="*/ 6 h 19"/>
                  <a:gd name="T4" fmla="*/ 12 w 13"/>
                  <a:gd name="T5" fmla="*/ 4 h 19"/>
                  <a:gd name="T6" fmla="*/ 10 w 13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9">
                    <a:moveTo>
                      <a:pt x="10" y="19"/>
                    </a:moveTo>
                    <a:cubicBezTo>
                      <a:pt x="9" y="13"/>
                      <a:pt x="4" y="10"/>
                      <a:pt x="0" y="6"/>
                    </a:cubicBezTo>
                    <a:cubicBezTo>
                      <a:pt x="4" y="7"/>
                      <a:pt x="7" y="0"/>
                      <a:pt x="12" y="4"/>
                    </a:cubicBezTo>
                    <a:cubicBezTo>
                      <a:pt x="11" y="9"/>
                      <a:pt x="13" y="14"/>
                      <a:pt x="10" y="19"/>
                    </a:cubicBezTo>
                    <a:close/>
                  </a:path>
                </a:pathLst>
              </a:custGeom>
              <a:solidFill>
                <a:srgbClr val="414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95"/>
              <p:cNvSpPr>
                <a:spLocks/>
              </p:cNvSpPr>
              <p:nvPr/>
            </p:nvSpPr>
            <p:spPr bwMode="auto">
              <a:xfrm>
                <a:off x="5421" y="2190"/>
                <a:ext cx="276" cy="61"/>
              </a:xfrm>
              <a:custGeom>
                <a:avLst/>
                <a:gdLst>
                  <a:gd name="T0" fmla="*/ 19 w 149"/>
                  <a:gd name="T1" fmla="*/ 31 h 31"/>
                  <a:gd name="T2" fmla="*/ 0 w 149"/>
                  <a:gd name="T3" fmla="*/ 28 h 31"/>
                  <a:gd name="T4" fmla="*/ 118 w 149"/>
                  <a:gd name="T5" fmla="*/ 4 h 31"/>
                  <a:gd name="T6" fmla="*/ 136 w 149"/>
                  <a:gd name="T7" fmla="*/ 3 h 31"/>
                  <a:gd name="T8" fmla="*/ 148 w 149"/>
                  <a:gd name="T9" fmla="*/ 7 h 31"/>
                  <a:gd name="T10" fmla="*/ 135 w 149"/>
                  <a:gd name="T11" fmla="*/ 13 h 31"/>
                  <a:gd name="T12" fmla="*/ 88 w 149"/>
                  <a:gd name="T13" fmla="*/ 18 h 31"/>
                  <a:gd name="T14" fmla="*/ 19 w 149"/>
                  <a:gd name="T1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9" h="31">
                    <a:moveTo>
                      <a:pt x="19" y="31"/>
                    </a:moveTo>
                    <a:cubicBezTo>
                      <a:pt x="13" y="25"/>
                      <a:pt x="6" y="30"/>
                      <a:pt x="0" y="28"/>
                    </a:cubicBezTo>
                    <a:cubicBezTo>
                      <a:pt x="39" y="17"/>
                      <a:pt x="77" y="2"/>
                      <a:pt x="118" y="4"/>
                    </a:cubicBezTo>
                    <a:cubicBezTo>
                      <a:pt x="124" y="4"/>
                      <a:pt x="130" y="3"/>
                      <a:pt x="136" y="3"/>
                    </a:cubicBezTo>
                    <a:cubicBezTo>
                      <a:pt x="140" y="4"/>
                      <a:pt x="148" y="0"/>
                      <a:pt x="148" y="7"/>
                    </a:cubicBezTo>
                    <a:cubicBezTo>
                      <a:pt x="149" y="14"/>
                      <a:pt x="140" y="12"/>
                      <a:pt x="135" y="13"/>
                    </a:cubicBezTo>
                    <a:cubicBezTo>
                      <a:pt x="120" y="15"/>
                      <a:pt x="104" y="16"/>
                      <a:pt x="88" y="18"/>
                    </a:cubicBezTo>
                    <a:cubicBezTo>
                      <a:pt x="65" y="22"/>
                      <a:pt x="42" y="27"/>
                      <a:pt x="19" y="31"/>
                    </a:cubicBezTo>
                    <a:close/>
                  </a:path>
                </a:pathLst>
              </a:custGeom>
              <a:solidFill>
                <a:srgbClr val="D4F0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96"/>
              <p:cNvSpPr>
                <a:spLocks/>
              </p:cNvSpPr>
              <p:nvPr/>
            </p:nvSpPr>
            <p:spPr bwMode="auto">
              <a:xfrm>
                <a:off x="5392" y="1979"/>
                <a:ext cx="31" cy="201"/>
              </a:xfrm>
              <a:custGeom>
                <a:avLst/>
                <a:gdLst>
                  <a:gd name="T0" fmla="*/ 5 w 17"/>
                  <a:gd name="T1" fmla="*/ 27 h 102"/>
                  <a:gd name="T2" fmla="*/ 14 w 17"/>
                  <a:gd name="T3" fmla="*/ 0 h 102"/>
                  <a:gd name="T4" fmla="*/ 14 w 17"/>
                  <a:gd name="T5" fmla="*/ 90 h 102"/>
                  <a:gd name="T6" fmla="*/ 8 w 17"/>
                  <a:gd name="T7" fmla="*/ 102 h 102"/>
                  <a:gd name="T8" fmla="*/ 2 w 17"/>
                  <a:gd name="T9" fmla="*/ 89 h 102"/>
                  <a:gd name="T10" fmla="*/ 7 w 17"/>
                  <a:gd name="T11" fmla="*/ 35 h 102"/>
                  <a:gd name="T12" fmla="*/ 5 w 17"/>
                  <a:gd name="T1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02">
                    <a:moveTo>
                      <a:pt x="5" y="27"/>
                    </a:moveTo>
                    <a:cubicBezTo>
                      <a:pt x="15" y="20"/>
                      <a:pt x="8" y="8"/>
                      <a:pt x="14" y="0"/>
                    </a:cubicBezTo>
                    <a:cubicBezTo>
                      <a:pt x="14" y="30"/>
                      <a:pt x="14" y="60"/>
                      <a:pt x="14" y="90"/>
                    </a:cubicBezTo>
                    <a:cubicBezTo>
                      <a:pt x="14" y="94"/>
                      <a:pt x="17" y="102"/>
                      <a:pt x="8" y="102"/>
                    </a:cubicBezTo>
                    <a:cubicBezTo>
                      <a:pt x="0" y="101"/>
                      <a:pt x="2" y="94"/>
                      <a:pt x="2" y="89"/>
                    </a:cubicBezTo>
                    <a:cubicBezTo>
                      <a:pt x="3" y="71"/>
                      <a:pt x="2" y="53"/>
                      <a:pt x="7" y="35"/>
                    </a:cubicBezTo>
                    <a:cubicBezTo>
                      <a:pt x="7" y="33"/>
                      <a:pt x="6" y="30"/>
                      <a:pt x="5" y="27"/>
                    </a:cubicBezTo>
                    <a:close/>
                  </a:path>
                </a:pathLst>
              </a:custGeom>
              <a:solidFill>
                <a:srgbClr val="DCF6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97"/>
              <p:cNvSpPr>
                <a:spLocks/>
              </p:cNvSpPr>
              <p:nvPr/>
            </p:nvSpPr>
            <p:spPr bwMode="auto">
              <a:xfrm>
                <a:off x="5605" y="1938"/>
                <a:ext cx="89" cy="90"/>
              </a:xfrm>
              <a:custGeom>
                <a:avLst/>
                <a:gdLst>
                  <a:gd name="T0" fmla="*/ 15 w 48"/>
                  <a:gd name="T1" fmla="*/ 0 h 46"/>
                  <a:gd name="T2" fmla="*/ 22 w 48"/>
                  <a:gd name="T3" fmla="*/ 6 h 46"/>
                  <a:gd name="T4" fmla="*/ 22 w 48"/>
                  <a:gd name="T5" fmla="*/ 20 h 46"/>
                  <a:gd name="T6" fmla="*/ 43 w 48"/>
                  <a:gd name="T7" fmla="*/ 35 h 46"/>
                  <a:gd name="T8" fmla="*/ 44 w 48"/>
                  <a:gd name="T9" fmla="*/ 42 h 46"/>
                  <a:gd name="T10" fmla="*/ 15 w 48"/>
                  <a:gd name="T11" fmla="*/ 31 h 46"/>
                  <a:gd name="T12" fmla="*/ 12 w 48"/>
                  <a:gd name="T13" fmla="*/ 24 h 46"/>
                  <a:gd name="T14" fmla="*/ 15 w 48"/>
                  <a:gd name="T1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6">
                    <a:moveTo>
                      <a:pt x="15" y="0"/>
                    </a:moveTo>
                    <a:cubicBezTo>
                      <a:pt x="18" y="1"/>
                      <a:pt x="21" y="3"/>
                      <a:pt x="22" y="6"/>
                    </a:cubicBezTo>
                    <a:cubicBezTo>
                      <a:pt x="13" y="11"/>
                      <a:pt x="16" y="16"/>
                      <a:pt x="22" y="20"/>
                    </a:cubicBezTo>
                    <a:cubicBezTo>
                      <a:pt x="29" y="25"/>
                      <a:pt x="36" y="30"/>
                      <a:pt x="43" y="35"/>
                    </a:cubicBezTo>
                    <a:cubicBezTo>
                      <a:pt x="45" y="37"/>
                      <a:pt x="48" y="39"/>
                      <a:pt x="44" y="42"/>
                    </a:cubicBezTo>
                    <a:cubicBezTo>
                      <a:pt x="37" y="46"/>
                      <a:pt x="18" y="39"/>
                      <a:pt x="15" y="31"/>
                    </a:cubicBezTo>
                    <a:cubicBezTo>
                      <a:pt x="14" y="29"/>
                      <a:pt x="14" y="26"/>
                      <a:pt x="12" y="24"/>
                    </a:cubicBezTo>
                    <a:cubicBezTo>
                      <a:pt x="0" y="15"/>
                      <a:pt x="6" y="7"/>
                      <a:pt x="15" y="0"/>
                    </a:cubicBezTo>
                    <a:close/>
                  </a:path>
                </a:pathLst>
              </a:custGeom>
              <a:solidFill>
                <a:srgbClr val="D8F1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98"/>
              <p:cNvSpPr>
                <a:spLocks/>
              </p:cNvSpPr>
              <p:nvPr/>
            </p:nvSpPr>
            <p:spPr bwMode="auto">
              <a:xfrm>
                <a:off x="5464" y="2091"/>
                <a:ext cx="48" cy="67"/>
              </a:xfrm>
              <a:custGeom>
                <a:avLst/>
                <a:gdLst>
                  <a:gd name="T0" fmla="*/ 26 w 26"/>
                  <a:gd name="T1" fmla="*/ 10 h 34"/>
                  <a:gd name="T2" fmla="*/ 7 w 26"/>
                  <a:gd name="T3" fmla="*/ 33 h 34"/>
                  <a:gd name="T4" fmla="*/ 0 w 26"/>
                  <a:gd name="T5" fmla="*/ 27 h 34"/>
                  <a:gd name="T6" fmla="*/ 19 w 26"/>
                  <a:gd name="T7" fmla="*/ 0 h 34"/>
                  <a:gd name="T8" fmla="*/ 26 w 26"/>
                  <a:gd name="T9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4">
                    <a:moveTo>
                      <a:pt x="26" y="10"/>
                    </a:moveTo>
                    <a:cubicBezTo>
                      <a:pt x="25" y="21"/>
                      <a:pt x="15" y="33"/>
                      <a:pt x="7" y="33"/>
                    </a:cubicBezTo>
                    <a:cubicBezTo>
                      <a:pt x="2" y="34"/>
                      <a:pt x="0" y="32"/>
                      <a:pt x="0" y="27"/>
                    </a:cubicBezTo>
                    <a:cubicBezTo>
                      <a:pt x="1" y="14"/>
                      <a:pt x="11" y="0"/>
                      <a:pt x="19" y="0"/>
                    </a:cubicBezTo>
                    <a:cubicBezTo>
                      <a:pt x="26" y="1"/>
                      <a:pt x="25" y="6"/>
                      <a:pt x="26" y="10"/>
                    </a:cubicBezTo>
                    <a:close/>
                  </a:path>
                </a:pathLst>
              </a:custGeom>
              <a:solidFill>
                <a:srgbClr val="D8EF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99"/>
              <p:cNvSpPr>
                <a:spLocks/>
              </p:cNvSpPr>
              <p:nvPr/>
            </p:nvSpPr>
            <p:spPr bwMode="auto">
              <a:xfrm>
                <a:off x="5479" y="1962"/>
                <a:ext cx="42" cy="80"/>
              </a:xfrm>
              <a:custGeom>
                <a:avLst/>
                <a:gdLst>
                  <a:gd name="T0" fmla="*/ 1 w 23"/>
                  <a:gd name="T1" fmla="*/ 23 h 41"/>
                  <a:gd name="T2" fmla="*/ 3 w 23"/>
                  <a:gd name="T3" fmla="*/ 7 h 41"/>
                  <a:gd name="T4" fmla="*/ 8 w 23"/>
                  <a:gd name="T5" fmla="*/ 0 h 41"/>
                  <a:gd name="T6" fmla="*/ 17 w 23"/>
                  <a:gd name="T7" fmla="*/ 6 h 41"/>
                  <a:gd name="T8" fmla="*/ 6 w 23"/>
                  <a:gd name="T9" fmla="*/ 38 h 41"/>
                  <a:gd name="T10" fmla="*/ 1 w 23"/>
                  <a:gd name="T11" fmla="*/ 2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41">
                    <a:moveTo>
                      <a:pt x="1" y="23"/>
                    </a:moveTo>
                    <a:cubicBezTo>
                      <a:pt x="1" y="20"/>
                      <a:pt x="2" y="14"/>
                      <a:pt x="3" y="7"/>
                    </a:cubicBezTo>
                    <a:cubicBezTo>
                      <a:pt x="3" y="4"/>
                      <a:pt x="3" y="0"/>
                      <a:pt x="8" y="0"/>
                    </a:cubicBezTo>
                    <a:cubicBezTo>
                      <a:pt x="12" y="0"/>
                      <a:pt x="15" y="3"/>
                      <a:pt x="17" y="6"/>
                    </a:cubicBezTo>
                    <a:cubicBezTo>
                      <a:pt x="23" y="15"/>
                      <a:pt x="17" y="33"/>
                      <a:pt x="6" y="38"/>
                    </a:cubicBezTo>
                    <a:cubicBezTo>
                      <a:pt x="0" y="41"/>
                      <a:pt x="0" y="39"/>
                      <a:pt x="1" y="23"/>
                    </a:cubicBezTo>
                    <a:close/>
                  </a:path>
                </a:pathLst>
              </a:custGeom>
              <a:solidFill>
                <a:srgbClr val="D6ED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00"/>
              <p:cNvSpPr>
                <a:spLocks/>
              </p:cNvSpPr>
              <p:nvPr/>
            </p:nvSpPr>
            <p:spPr bwMode="auto">
              <a:xfrm>
                <a:off x="5707" y="2097"/>
                <a:ext cx="78" cy="47"/>
              </a:xfrm>
              <a:custGeom>
                <a:avLst/>
                <a:gdLst>
                  <a:gd name="T0" fmla="*/ 11 w 42"/>
                  <a:gd name="T1" fmla="*/ 0 h 24"/>
                  <a:gd name="T2" fmla="*/ 12 w 42"/>
                  <a:gd name="T3" fmla="*/ 0 h 24"/>
                  <a:gd name="T4" fmla="*/ 39 w 42"/>
                  <a:gd name="T5" fmla="*/ 21 h 24"/>
                  <a:gd name="T6" fmla="*/ 42 w 42"/>
                  <a:gd name="T7" fmla="*/ 24 h 24"/>
                  <a:gd name="T8" fmla="*/ 0 w 42"/>
                  <a:gd name="T9" fmla="*/ 24 h 24"/>
                  <a:gd name="T10" fmla="*/ 11 w 42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4">
                    <a:moveTo>
                      <a:pt x="11" y="0"/>
                    </a:moveTo>
                    <a:cubicBezTo>
                      <a:pt x="11" y="0"/>
                      <a:pt x="12" y="0"/>
                      <a:pt x="12" y="0"/>
                    </a:cubicBezTo>
                    <a:cubicBezTo>
                      <a:pt x="12" y="19"/>
                      <a:pt x="29" y="16"/>
                      <a:pt x="39" y="21"/>
                    </a:cubicBezTo>
                    <a:cubicBezTo>
                      <a:pt x="40" y="22"/>
                      <a:pt x="41" y="23"/>
                      <a:pt x="42" y="24"/>
                    </a:cubicBezTo>
                    <a:cubicBezTo>
                      <a:pt x="29" y="19"/>
                      <a:pt x="15" y="21"/>
                      <a:pt x="0" y="24"/>
                    </a:cubicBezTo>
                    <a:cubicBezTo>
                      <a:pt x="1" y="14"/>
                      <a:pt x="6" y="6"/>
                      <a:pt x="11" y="0"/>
                    </a:cubicBezTo>
                    <a:close/>
                  </a:path>
                </a:pathLst>
              </a:custGeom>
              <a:solidFill>
                <a:srgbClr val="DDF2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01"/>
              <p:cNvSpPr>
                <a:spLocks/>
              </p:cNvSpPr>
              <p:nvPr/>
            </p:nvSpPr>
            <p:spPr bwMode="auto">
              <a:xfrm>
                <a:off x="5444" y="2585"/>
                <a:ext cx="59" cy="61"/>
              </a:xfrm>
              <a:custGeom>
                <a:avLst/>
                <a:gdLst>
                  <a:gd name="T0" fmla="*/ 32 w 32"/>
                  <a:gd name="T1" fmla="*/ 27 h 31"/>
                  <a:gd name="T2" fmla="*/ 21 w 32"/>
                  <a:gd name="T3" fmla="*/ 27 h 31"/>
                  <a:gd name="T4" fmla="*/ 3 w 32"/>
                  <a:gd name="T5" fmla="*/ 6 h 31"/>
                  <a:gd name="T6" fmla="*/ 5 w 32"/>
                  <a:gd name="T7" fmla="*/ 0 h 31"/>
                  <a:gd name="T8" fmla="*/ 32 w 32"/>
                  <a:gd name="T9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1">
                    <a:moveTo>
                      <a:pt x="32" y="27"/>
                    </a:moveTo>
                    <a:cubicBezTo>
                      <a:pt x="28" y="30"/>
                      <a:pt x="24" y="31"/>
                      <a:pt x="21" y="27"/>
                    </a:cubicBezTo>
                    <a:cubicBezTo>
                      <a:pt x="16" y="19"/>
                      <a:pt x="11" y="12"/>
                      <a:pt x="3" y="6"/>
                    </a:cubicBezTo>
                    <a:cubicBezTo>
                      <a:pt x="0" y="4"/>
                      <a:pt x="3" y="2"/>
                      <a:pt x="5" y="0"/>
                    </a:cubicBezTo>
                    <a:cubicBezTo>
                      <a:pt x="16" y="7"/>
                      <a:pt x="24" y="18"/>
                      <a:pt x="32" y="27"/>
                    </a:cubicBezTo>
                    <a:close/>
                  </a:path>
                </a:pathLst>
              </a:custGeom>
              <a:solidFill>
                <a:srgbClr val="DEF0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02"/>
              <p:cNvSpPr>
                <a:spLocks/>
              </p:cNvSpPr>
              <p:nvPr/>
            </p:nvSpPr>
            <p:spPr bwMode="auto">
              <a:xfrm>
                <a:off x="5621" y="2040"/>
                <a:ext cx="45" cy="30"/>
              </a:xfrm>
              <a:custGeom>
                <a:avLst/>
                <a:gdLst>
                  <a:gd name="T0" fmla="*/ 13 w 24"/>
                  <a:gd name="T1" fmla="*/ 14 h 15"/>
                  <a:gd name="T2" fmla="*/ 0 w 24"/>
                  <a:gd name="T3" fmla="*/ 7 h 15"/>
                  <a:gd name="T4" fmla="*/ 10 w 24"/>
                  <a:gd name="T5" fmla="*/ 1 h 15"/>
                  <a:gd name="T6" fmla="*/ 24 w 24"/>
                  <a:gd name="T7" fmla="*/ 8 h 15"/>
                  <a:gd name="T8" fmla="*/ 13 w 24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5">
                    <a:moveTo>
                      <a:pt x="13" y="14"/>
                    </a:moveTo>
                    <a:cubicBezTo>
                      <a:pt x="8" y="12"/>
                      <a:pt x="1" y="15"/>
                      <a:pt x="0" y="7"/>
                    </a:cubicBezTo>
                    <a:cubicBezTo>
                      <a:pt x="0" y="0"/>
                      <a:pt x="6" y="1"/>
                      <a:pt x="10" y="1"/>
                    </a:cubicBezTo>
                    <a:cubicBezTo>
                      <a:pt x="15" y="2"/>
                      <a:pt x="23" y="0"/>
                      <a:pt x="24" y="8"/>
                    </a:cubicBezTo>
                    <a:cubicBezTo>
                      <a:pt x="24" y="15"/>
                      <a:pt x="17" y="12"/>
                      <a:pt x="13" y="14"/>
                    </a:cubicBezTo>
                    <a:close/>
                  </a:path>
                </a:pathLst>
              </a:custGeom>
              <a:solidFill>
                <a:srgbClr val="B1D8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03"/>
              <p:cNvSpPr>
                <a:spLocks/>
              </p:cNvSpPr>
              <p:nvPr/>
            </p:nvSpPr>
            <p:spPr bwMode="auto">
              <a:xfrm>
                <a:off x="5505" y="2278"/>
                <a:ext cx="53" cy="37"/>
              </a:xfrm>
              <a:custGeom>
                <a:avLst/>
                <a:gdLst>
                  <a:gd name="T0" fmla="*/ 19 w 29"/>
                  <a:gd name="T1" fmla="*/ 18 h 19"/>
                  <a:gd name="T2" fmla="*/ 0 w 29"/>
                  <a:gd name="T3" fmla="*/ 12 h 19"/>
                  <a:gd name="T4" fmla="*/ 14 w 29"/>
                  <a:gd name="T5" fmla="*/ 7 h 19"/>
                  <a:gd name="T6" fmla="*/ 27 w 29"/>
                  <a:gd name="T7" fmla="*/ 7 h 19"/>
                  <a:gd name="T8" fmla="*/ 19 w 29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19" y="18"/>
                    </a:moveTo>
                    <a:cubicBezTo>
                      <a:pt x="16" y="5"/>
                      <a:pt x="5" y="19"/>
                      <a:pt x="0" y="12"/>
                    </a:cubicBezTo>
                    <a:cubicBezTo>
                      <a:pt x="5" y="11"/>
                      <a:pt x="9" y="8"/>
                      <a:pt x="14" y="7"/>
                    </a:cubicBezTo>
                    <a:cubicBezTo>
                      <a:pt x="18" y="6"/>
                      <a:pt x="24" y="0"/>
                      <a:pt x="27" y="7"/>
                    </a:cubicBezTo>
                    <a:cubicBezTo>
                      <a:pt x="29" y="12"/>
                      <a:pt x="24" y="16"/>
                      <a:pt x="19" y="18"/>
                    </a:cubicBezTo>
                    <a:close/>
                  </a:path>
                </a:pathLst>
              </a:custGeom>
              <a:solidFill>
                <a:srgbClr val="CDEC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104"/>
              <p:cNvSpPr>
                <a:spLocks/>
              </p:cNvSpPr>
              <p:nvPr/>
            </p:nvSpPr>
            <p:spPr bwMode="auto">
              <a:xfrm>
                <a:off x="5596" y="2331"/>
                <a:ext cx="51" cy="35"/>
              </a:xfrm>
              <a:custGeom>
                <a:avLst/>
                <a:gdLst>
                  <a:gd name="T0" fmla="*/ 9 w 28"/>
                  <a:gd name="T1" fmla="*/ 0 h 18"/>
                  <a:gd name="T2" fmla="*/ 28 w 28"/>
                  <a:gd name="T3" fmla="*/ 13 h 18"/>
                  <a:gd name="T4" fmla="*/ 16 w 28"/>
                  <a:gd name="T5" fmla="*/ 16 h 18"/>
                  <a:gd name="T6" fmla="*/ 3 w 28"/>
                  <a:gd name="T7" fmla="*/ 12 h 18"/>
                  <a:gd name="T8" fmla="*/ 9 w 2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8">
                    <a:moveTo>
                      <a:pt x="9" y="0"/>
                    </a:moveTo>
                    <a:cubicBezTo>
                      <a:pt x="8" y="15"/>
                      <a:pt x="20" y="12"/>
                      <a:pt x="28" y="13"/>
                    </a:cubicBezTo>
                    <a:cubicBezTo>
                      <a:pt x="24" y="17"/>
                      <a:pt x="20" y="16"/>
                      <a:pt x="16" y="16"/>
                    </a:cubicBezTo>
                    <a:cubicBezTo>
                      <a:pt x="11" y="16"/>
                      <a:pt x="5" y="18"/>
                      <a:pt x="3" y="12"/>
                    </a:cubicBezTo>
                    <a:cubicBezTo>
                      <a:pt x="0" y="7"/>
                      <a:pt x="5" y="3"/>
                      <a:pt x="9" y="0"/>
                    </a:cubicBezTo>
                    <a:close/>
                  </a:path>
                </a:pathLst>
              </a:custGeom>
              <a:solidFill>
                <a:srgbClr val="D3EA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105"/>
              <p:cNvSpPr>
                <a:spLocks/>
              </p:cNvSpPr>
              <p:nvPr/>
            </p:nvSpPr>
            <p:spPr bwMode="auto">
              <a:xfrm>
                <a:off x="5618" y="2304"/>
                <a:ext cx="33" cy="29"/>
              </a:xfrm>
              <a:custGeom>
                <a:avLst/>
                <a:gdLst>
                  <a:gd name="T0" fmla="*/ 18 w 18"/>
                  <a:gd name="T1" fmla="*/ 0 h 15"/>
                  <a:gd name="T2" fmla="*/ 0 w 18"/>
                  <a:gd name="T3" fmla="*/ 12 h 15"/>
                  <a:gd name="T4" fmla="*/ 18 w 18"/>
                  <a:gd name="T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5">
                    <a:moveTo>
                      <a:pt x="18" y="0"/>
                    </a:moveTo>
                    <a:cubicBezTo>
                      <a:pt x="13" y="6"/>
                      <a:pt x="11" y="15"/>
                      <a:pt x="0" y="12"/>
                    </a:cubicBezTo>
                    <a:cubicBezTo>
                      <a:pt x="5" y="6"/>
                      <a:pt x="10" y="1"/>
                      <a:pt x="18" y="0"/>
                    </a:cubicBezTo>
                    <a:close/>
                  </a:path>
                </a:pathLst>
              </a:custGeom>
              <a:solidFill>
                <a:srgbClr val="D3EA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106"/>
              <p:cNvSpPr>
                <a:spLocks/>
              </p:cNvSpPr>
              <p:nvPr/>
            </p:nvSpPr>
            <p:spPr bwMode="auto">
              <a:xfrm>
                <a:off x="5614" y="2121"/>
                <a:ext cx="20" cy="18"/>
              </a:xfrm>
              <a:custGeom>
                <a:avLst/>
                <a:gdLst>
                  <a:gd name="T0" fmla="*/ 5 w 11"/>
                  <a:gd name="T1" fmla="*/ 9 h 9"/>
                  <a:gd name="T2" fmla="*/ 0 w 11"/>
                  <a:gd name="T3" fmla="*/ 5 h 9"/>
                  <a:gd name="T4" fmla="*/ 6 w 11"/>
                  <a:gd name="T5" fmla="*/ 0 h 9"/>
                  <a:gd name="T6" fmla="*/ 11 w 11"/>
                  <a:gd name="T7" fmla="*/ 4 h 9"/>
                  <a:gd name="T8" fmla="*/ 5 w 1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5" y="9"/>
                    </a:moveTo>
                    <a:cubicBezTo>
                      <a:pt x="2" y="9"/>
                      <a:pt x="0" y="8"/>
                      <a:pt x="0" y="5"/>
                    </a:cubicBezTo>
                    <a:cubicBezTo>
                      <a:pt x="0" y="1"/>
                      <a:pt x="2" y="0"/>
                      <a:pt x="6" y="0"/>
                    </a:cubicBezTo>
                    <a:cubicBezTo>
                      <a:pt x="8" y="0"/>
                      <a:pt x="11" y="1"/>
                      <a:pt x="11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</a:path>
                </a:pathLst>
              </a:custGeom>
              <a:solidFill>
                <a:srgbClr val="A1D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107"/>
              <p:cNvSpPr>
                <a:spLocks/>
              </p:cNvSpPr>
              <p:nvPr/>
            </p:nvSpPr>
            <p:spPr bwMode="auto">
              <a:xfrm>
                <a:off x="3189" y="2021"/>
                <a:ext cx="81" cy="106"/>
              </a:xfrm>
              <a:custGeom>
                <a:avLst/>
                <a:gdLst>
                  <a:gd name="T0" fmla="*/ 3 w 44"/>
                  <a:gd name="T1" fmla="*/ 34 h 54"/>
                  <a:gd name="T2" fmla="*/ 31 w 44"/>
                  <a:gd name="T3" fmla="*/ 1 h 54"/>
                  <a:gd name="T4" fmla="*/ 42 w 44"/>
                  <a:gd name="T5" fmla="*/ 16 h 54"/>
                  <a:gd name="T6" fmla="*/ 27 w 44"/>
                  <a:gd name="T7" fmla="*/ 42 h 54"/>
                  <a:gd name="T8" fmla="*/ 7 w 44"/>
                  <a:gd name="T9" fmla="*/ 51 h 54"/>
                  <a:gd name="T10" fmla="*/ 3 w 44"/>
                  <a:gd name="T11" fmla="*/ 3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4">
                    <a:moveTo>
                      <a:pt x="3" y="34"/>
                    </a:moveTo>
                    <a:cubicBezTo>
                      <a:pt x="3" y="6"/>
                      <a:pt x="9" y="0"/>
                      <a:pt x="31" y="1"/>
                    </a:cubicBezTo>
                    <a:cubicBezTo>
                      <a:pt x="40" y="2"/>
                      <a:pt x="44" y="7"/>
                      <a:pt x="42" y="16"/>
                    </a:cubicBezTo>
                    <a:cubicBezTo>
                      <a:pt x="39" y="26"/>
                      <a:pt x="34" y="35"/>
                      <a:pt x="27" y="42"/>
                    </a:cubicBezTo>
                    <a:cubicBezTo>
                      <a:pt x="22" y="48"/>
                      <a:pt x="15" y="54"/>
                      <a:pt x="7" y="51"/>
                    </a:cubicBezTo>
                    <a:cubicBezTo>
                      <a:pt x="0" y="48"/>
                      <a:pt x="5" y="39"/>
                      <a:pt x="3" y="34"/>
                    </a:cubicBezTo>
                    <a:close/>
                  </a:path>
                </a:pathLst>
              </a:custGeom>
              <a:solidFill>
                <a:srgbClr val="EBF7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108"/>
              <p:cNvSpPr>
                <a:spLocks/>
              </p:cNvSpPr>
              <p:nvPr/>
            </p:nvSpPr>
            <p:spPr bwMode="auto">
              <a:xfrm>
                <a:off x="3002" y="2085"/>
                <a:ext cx="81" cy="97"/>
              </a:xfrm>
              <a:custGeom>
                <a:avLst/>
                <a:gdLst>
                  <a:gd name="T0" fmla="*/ 41 w 44"/>
                  <a:gd name="T1" fmla="*/ 22 h 49"/>
                  <a:gd name="T2" fmla="*/ 20 w 44"/>
                  <a:gd name="T3" fmla="*/ 48 h 49"/>
                  <a:gd name="T4" fmla="*/ 7 w 44"/>
                  <a:gd name="T5" fmla="*/ 42 h 49"/>
                  <a:gd name="T6" fmla="*/ 3 w 44"/>
                  <a:gd name="T7" fmla="*/ 12 h 49"/>
                  <a:gd name="T8" fmla="*/ 10 w 44"/>
                  <a:gd name="T9" fmla="*/ 10 h 49"/>
                  <a:gd name="T10" fmla="*/ 23 w 44"/>
                  <a:gd name="T11" fmla="*/ 9 h 49"/>
                  <a:gd name="T12" fmla="*/ 39 w 44"/>
                  <a:gd name="T13" fmla="*/ 3 h 49"/>
                  <a:gd name="T14" fmla="*/ 41 w 44"/>
                  <a:gd name="T15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9">
                    <a:moveTo>
                      <a:pt x="41" y="22"/>
                    </a:moveTo>
                    <a:cubicBezTo>
                      <a:pt x="42" y="43"/>
                      <a:pt x="37" y="49"/>
                      <a:pt x="20" y="48"/>
                    </a:cubicBezTo>
                    <a:cubicBezTo>
                      <a:pt x="15" y="48"/>
                      <a:pt x="9" y="49"/>
                      <a:pt x="7" y="42"/>
                    </a:cubicBezTo>
                    <a:cubicBezTo>
                      <a:pt x="4" y="32"/>
                      <a:pt x="0" y="22"/>
                      <a:pt x="3" y="12"/>
                    </a:cubicBezTo>
                    <a:cubicBezTo>
                      <a:pt x="4" y="9"/>
                      <a:pt x="7" y="10"/>
                      <a:pt x="10" y="10"/>
                    </a:cubicBezTo>
                    <a:cubicBezTo>
                      <a:pt x="14" y="10"/>
                      <a:pt x="18" y="9"/>
                      <a:pt x="23" y="9"/>
                    </a:cubicBezTo>
                    <a:cubicBezTo>
                      <a:pt x="29" y="8"/>
                      <a:pt x="34" y="0"/>
                      <a:pt x="39" y="3"/>
                    </a:cubicBezTo>
                    <a:cubicBezTo>
                      <a:pt x="44" y="7"/>
                      <a:pt x="40" y="16"/>
                      <a:pt x="41" y="22"/>
                    </a:cubicBezTo>
                    <a:close/>
                  </a:path>
                </a:pathLst>
              </a:custGeom>
              <a:solidFill>
                <a:srgbClr val="ECF8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09"/>
              <p:cNvSpPr>
                <a:spLocks/>
              </p:cNvSpPr>
              <p:nvPr/>
            </p:nvSpPr>
            <p:spPr bwMode="auto">
              <a:xfrm>
                <a:off x="1596" y="1795"/>
                <a:ext cx="950" cy="1010"/>
              </a:xfrm>
              <a:custGeom>
                <a:avLst/>
                <a:gdLst>
                  <a:gd name="T0" fmla="*/ 258 w 513"/>
                  <a:gd name="T1" fmla="*/ 1 h 514"/>
                  <a:gd name="T2" fmla="*/ 513 w 513"/>
                  <a:gd name="T3" fmla="*/ 260 h 514"/>
                  <a:gd name="T4" fmla="*/ 256 w 513"/>
                  <a:gd name="T5" fmla="*/ 514 h 514"/>
                  <a:gd name="T6" fmla="*/ 1 w 513"/>
                  <a:gd name="T7" fmla="*/ 257 h 514"/>
                  <a:gd name="T8" fmla="*/ 258 w 513"/>
                  <a:gd name="T9" fmla="*/ 1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3" h="514">
                    <a:moveTo>
                      <a:pt x="258" y="1"/>
                    </a:moveTo>
                    <a:cubicBezTo>
                      <a:pt x="400" y="1"/>
                      <a:pt x="513" y="115"/>
                      <a:pt x="513" y="260"/>
                    </a:cubicBezTo>
                    <a:cubicBezTo>
                      <a:pt x="513" y="399"/>
                      <a:pt x="397" y="513"/>
                      <a:pt x="256" y="514"/>
                    </a:cubicBezTo>
                    <a:cubicBezTo>
                      <a:pt x="116" y="514"/>
                      <a:pt x="0" y="398"/>
                      <a:pt x="1" y="257"/>
                    </a:cubicBezTo>
                    <a:cubicBezTo>
                      <a:pt x="2" y="114"/>
                      <a:pt x="115" y="0"/>
                      <a:pt x="258" y="1"/>
                    </a:cubicBezTo>
                    <a:close/>
                  </a:path>
                </a:pathLst>
              </a:custGeom>
              <a:solidFill>
                <a:srgbClr val="D1F2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110"/>
              <p:cNvSpPr>
                <a:spLocks/>
              </p:cNvSpPr>
              <p:nvPr/>
            </p:nvSpPr>
            <p:spPr bwMode="auto">
              <a:xfrm>
                <a:off x="5212" y="2781"/>
                <a:ext cx="48" cy="65"/>
              </a:xfrm>
              <a:custGeom>
                <a:avLst/>
                <a:gdLst>
                  <a:gd name="T0" fmla="*/ 5 w 26"/>
                  <a:gd name="T1" fmla="*/ 17 h 33"/>
                  <a:gd name="T2" fmla="*/ 13 w 26"/>
                  <a:gd name="T3" fmla="*/ 0 h 33"/>
                  <a:gd name="T4" fmla="*/ 26 w 26"/>
                  <a:gd name="T5" fmla="*/ 17 h 33"/>
                  <a:gd name="T6" fmla="*/ 12 w 26"/>
                  <a:gd name="T7" fmla="*/ 32 h 33"/>
                  <a:gd name="T8" fmla="*/ 5 w 26"/>
                  <a:gd name="T9" fmla="*/ 1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3">
                    <a:moveTo>
                      <a:pt x="5" y="17"/>
                    </a:moveTo>
                    <a:cubicBezTo>
                      <a:pt x="8" y="11"/>
                      <a:pt x="1" y="1"/>
                      <a:pt x="13" y="0"/>
                    </a:cubicBezTo>
                    <a:cubicBezTo>
                      <a:pt x="23" y="0"/>
                      <a:pt x="26" y="8"/>
                      <a:pt x="26" y="17"/>
                    </a:cubicBezTo>
                    <a:cubicBezTo>
                      <a:pt x="26" y="25"/>
                      <a:pt x="23" y="33"/>
                      <a:pt x="12" y="32"/>
                    </a:cubicBezTo>
                    <a:cubicBezTo>
                      <a:pt x="0" y="32"/>
                      <a:pt x="9" y="21"/>
                      <a:pt x="5" y="17"/>
                    </a:cubicBezTo>
                    <a:close/>
                  </a:path>
                </a:pathLst>
              </a:custGeom>
              <a:solidFill>
                <a:srgbClr val="DBF3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111"/>
              <p:cNvSpPr>
                <a:spLocks/>
              </p:cNvSpPr>
              <p:nvPr/>
            </p:nvSpPr>
            <p:spPr bwMode="auto">
              <a:xfrm>
                <a:off x="3608" y="2822"/>
                <a:ext cx="35" cy="53"/>
              </a:xfrm>
              <a:custGeom>
                <a:avLst/>
                <a:gdLst>
                  <a:gd name="T0" fmla="*/ 10 w 19"/>
                  <a:gd name="T1" fmla="*/ 0 h 27"/>
                  <a:gd name="T2" fmla="*/ 19 w 19"/>
                  <a:gd name="T3" fmla="*/ 23 h 27"/>
                  <a:gd name="T4" fmla="*/ 2 w 19"/>
                  <a:gd name="T5" fmla="*/ 22 h 27"/>
                  <a:gd name="T6" fmla="*/ 10 w 1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7">
                    <a:moveTo>
                      <a:pt x="10" y="0"/>
                    </a:moveTo>
                    <a:cubicBezTo>
                      <a:pt x="13" y="8"/>
                      <a:pt x="16" y="15"/>
                      <a:pt x="19" y="23"/>
                    </a:cubicBezTo>
                    <a:cubicBezTo>
                      <a:pt x="12" y="24"/>
                      <a:pt x="3" y="27"/>
                      <a:pt x="2" y="22"/>
                    </a:cubicBezTo>
                    <a:cubicBezTo>
                      <a:pt x="0" y="15"/>
                      <a:pt x="5" y="8"/>
                      <a:pt x="10" y="0"/>
                    </a:cubicBezTo>
                    <a:close/>
                  </a:path>
                </a:pathLst>
              </a:custGeom>
              <a:solidFill>
                <a:srgbClr val="D3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112"/>
              <p:cNvSpPr>
                <a:spLocks/>
              </p:cNvSpPr>
              <p:nvPr/>
            </p:nvSpPr>
            <p:spPr bwMode="auto">
              <a:xfrm>
                <a:off x="3869" y="2858"/>
                <a:ext cx="65" cy="29"/>
              </a:xfrm>
              <a:custGeom>
                <a:avLst/>
                <a:gdLst>
                  <a:gd name="T0" fmla="*/ 18 w 35"/>
                  <a:gd name="T1" fmla="*/ 3 h 15"/>
                  <a:gd name="T2" fmla="*/ 26 w 35"/>
                  <a:gd name="T3" fmla="*/ 3 h 15"/>
                  <a:gd name="T4" fmla="*/ 34 w 35"/>
                  <a:gd name="T5" fmla="*/ 8 h 15"/>
                  <a:gd name="T6" fmla="*/ 25 w 35"/>
                  <a:gd name="T7" fmla="*/ 12 h 15"/>
                  <a:gd name="T8" fmla="*/ 10 w 35"/>
                  <a:gd name="T9" fmla="*/ 12 h 15"/>
                  <a:gd name="T10" fmla="*/ 0 w 35"/>
                  <a:gd name="T11" fmla="*/ 7 h 15"/>
                  <a:gd name="T12" fmla="*/ 11 w 35"/>
                  <a:gd name="T13" fmla="*/ 3 h 15"/>
                  <a:gd name="T14" fmla="*/ 18 w 35"/>
                  <a:gd name="T15" fmla="*/ 3 h 15"/>
                  <a:gd name="T16" fmla="*/ 18 w 35"/>
                  <a:gd name="T17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15">
                    <a:moveTo>
                      <a:pt x="18" y="3"/>
                    </a:moveTo>
                    <a:cubicBezTo>
                      <a:pt x="21" y="3"/>
                      <a:pt x="23" y="3"/>
                      <a:pt x="26" y="3"/>
                    </a:cubicBezTo>
                    <a:cubicBezTo>
                      <a:pt x="29" y="3"/>
                      <a:pt x="35" y="1"/>
                      <a:pt x="34" y="8"/>
                    </a:cubicBezTo>
                    <a:cubicBezTo>
                      <a:pt x="34" y="14"/>
                      <a:pt x="29" y="12"/>
                      <a:pt x="25" y="12"/>
                    </a:cubicBezTo>
                    <a:cubicBezTo>
                      <a:pt x="20" y="12"/>
                      <a:pt x="15" y="13"/>
                      <a:pt x="10" y="12"/>
                    </a:cubicBezTo>
                    <a:cubicBezTo>
                      <a:pt x="6" y="12"/>
                      <a:pt x="0" y="15"/>
                      <a:pt x="0" y="7"/>
                    </a:cubicBezTo>
                    <a:cubicBezTo>
                      <a:pt x="0" y="0"/>
                      <a:pt x="7" y="4"/>
                      <a:pt x="11" y="3"/>
                    </a:cubicBezTo>
                    <a:cubicBezTo>
                      <a:pt x="13" y="3"/>
                      <a:pt x="16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lose/>
                  </a:path>
                </a:pathLst>
              </a:custGeom>
              <a:solidFill>
                <a:srgbClr val="112A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113"/>
              <p:cNvSpPr>
                <a:spLocks/>
              </p:cNvSpPr>
              <p:nvPr/>
            </p:nvSpPr>
            <p:spPr bwMode="auto">
              <a:xfrm>
                <a:off x="1905" y="1814"/>
                <a:ext cx="667" cy="983"/>
              </a:xfrm>
              <a:custGeom>
                <a:avLst/>
                <a:gdLst>
                  <a:gd name="T0" fmla="*/ 137 w 360"/>
                  <a:gd name="T1" fmla="*/ 3 h 500"/>
                  <a:gd name="T2" fmla="*/ 272 w 360"/>
                  <a:gd name="T3" fmla="*/ 77 h 500"/>
                  <a:gd name="T4" fmla="*/ 320 w 360"/>
                  <a:gd name="T5" fmla="*/ 344 h 500"/>
                  <a:gd name="T6" fmla="*/ 91 w 360"/>
                  <a:gd name="T7" fmla="*/ 497 h 500"/>
                  <a:gd name="T8" fmla="*/ 0 w 360"/>
                  <a:gd name="T9" fmla="*/ 479 h 500"/>
                  <a:gd name="T10" fmla="*/ 7 w 360"/>
                  <a:gd name="T11" fmla="*/ 474 h 500"/>
                  <a:gd name="T12" fmla="*/ 20 w 360"/>
                  <a:gd name="T13" fmla="*/ 476 h 500"/>
                  <a:gd name="T14" fmla="*/ 256 w 360"/>
                  <a:gd name="T15" fmla="*/ 419 h 500"/>
                  <a:gd name="T16" fmla="*/ 329 w 360"/>
                  <a:gd name="T17" fmla="*/ 258 h 500"/>
                  <a:gd name="T18" fmla="*/ 275 w 360"/>
                  <a:gd name="T19" fmla="*/ 94 h 500"/>
                  <a:gd name="T20" fmla="*/ 271 w 360"/>
                  <a:gd name="T21" fmla="*/ 89 h 500"/>
                  <a:gd name="T22" fmla="*/ 180 w 360"/>
                  <a:gd name="T23" fmla="*/ 24 h 500"/>
                  <a:gd name="T24" fmla="*/ 176 w 360"/>
                  <a:gd name="T25" fmla="*/ 23 h 500"/>
                  <a:gd name="T26" fmla="*/ 138 w 360"/>
                  <a:gd name="T27" fmla="*/ 12 h 500"/>
                  <a:gd name="T28" fmla="*/ 133 w 360"/>
                  <a:gd name="T29" fmla="*/ 10 h 500"/>
                  <a:gd name="T30" fmla="*/ 128 w 360"/>
                  <a:gd name="T31" fmla="*/ 4 h 500"/>
                  <a:gd name="T32" fmla="*/ 137 w 360"/>
                  <a:gd name="T33" fmla="*/ 3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0" h="500">
                    <a:moveTo>
                      <a:pt x="137" y="3"/>
                    </a:moveTo>
                    <a:cubicBezTo>
                      <a:pt x="191" y="11"/>
                      <a:pt x="235" y="38"/>
                      <a:pt x="272" y="77"/>
                    </a:cubicBezTo>
                    <a:cubicBezTo>
                      <a:pt x="339" y="148"/>
                      <a:pt x="360" y="257"/>
                      <a:pt x="320" y="344"/>
                    </a:cubicBezTo>
                    <a:cubicBezTo>
                      <a:pt x="275" y="441"/>
                      <a:pt x="198" y="493"/>
                      <a:pt x="91" y="497"/>
                    </a:cubicBezTo>
                    <a:cubicBezTo>
                      <a:pt x="60" y="498"/>
                      <a:pt x="29" y="492"/>
                      <a:pt x="0" y="479"/>
                    </a:cubicBezTo>
                    <a:cubicBezTo>
                      <a:pt x="0" y="475"/>
                      <a:pt x="4" y="475"/>
                      <a:pt x="7" y="474"/>
                    </a:cubicBezTo>
                    <a:cubicBezTo>
                      <a:pt x="12" y="473"/>
                      <a:pt x="16" y="475"/>
                      <a:pt x="20" y="476"/>
                    </a:cubicBezTo>
                    <a:cubicBezTo>
                      <a:pt x="109" y="500"/>
                      <a:pt x="189" y="482"/>
                      <a:pt x="256" y="419"/>
                    </a:cubicBezTo>
                    <a:cubicBezTo>
                      <a:pt x="302" y="377"/>
                      <a:pt x="326" y="321"/>
                      <a:pt x="329" y="258"/>
                    </a:cubicBezTo>
                    <a:cubicBezTo>
                      <a:pt x="332" y="197"/>
                      <a:pt x="312" y="142"/>
                      <a:pt x="275" y="94"/>
                    </a:cubicBezTo>
                    <a:cubicBezTo>
                      <a:pt x="274" y="92"/>
                      <a:pt x="272" y="91"/>
                      <a:pt x="271" y="89"/>
                    </a:cubicBezTo>
                    <a:cubicBezTo>
                      <a:pt x="245" y="61"/>
                      <a:pt x="216" y="38"/>
                      <a:pt x="180" y="24"/>
                    </a:cubicBezTo>
                    <a:cubicBezTo>
                      <a:pt x="178" y="24"/>
                      <a:pt x="177" y="24"/>
                      <a:pt x="176" y="23"/>
                    </a:cubicBezTo>
                    <a:cubicBezTo>
                      <a:pt x="163" y="18"/>
                      <a:pt x="151" y="15"/>
                      <a:pt x="138" y="12"/>
                    </a:cubicBezTo>
                    <a:cubicBezTo>
                      <a:pt x="136" y="12"/>
                      <a:pt x="135" y="11"/>
                      <a:pt x="133" y="10"/>
                    </a:cubicBezTo>
                    <a:cubicBezTo>
                      <a:pt x="131" y="9"/>
                      <a:pt x="128" y="8"/>
                      <a:pt x="128" y="4"/>
                    </a:cubicBezTo>
                    <a:cubicBezTo>
                      <a:pt x="131" y="0"/>
                      <a:pt x="134" y="2"/>
                      <a:pt x="137" y="3"/>
                    </a:cubicBezTo>
                    <a:close/>
                  </a:path>
                </a:pathLst>
              </a:custGeom>
              <a:solidFill>
                <a:srgbClr val="1F3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114"/>
              <p:cNvSpPr>
                <a:spLocks/>
              </p:cNvSpPr>
              <p:nvPr/>
            </p:nvSpPr>
            <p:spPr bwMode="auto">
              <a:xfrm>
                <a:off x="1596" y="1779"/>
                <a:ext cx="563" cy="662"/>
              </a:xfrm>
              <a:custGeom>
                <a:avLst/>
                <a:gdLst>
                  <a:gd name="T0" fmla="*/ 304 w 304"/>
                  <a:gd name="T1" fmla="*/ 21 h 337"/>
                  <a:gd name="T2" fmla="*/ 296 w 304"/>
                  <a:gd name="T3" fmla="*/ 24 h 337"/>
                  <a:gd name="T4" fmla="*/ 282 w 304"/>
                  <a:gd name="T5" fmla="*/ 27 h 337"/>
                  <a:gd name="T6" fmla="*/ 111 w 304"/>
                  <a:gd name="T7" fmla="*/ 75 h 337"/>
                  <a:gd name="T8" fmla="*/ 107 w 304"/>
                  <a:gd name="T9" fmla="*/ 78 h 337"/>
                  <a:gd name="T10" fmla="*/ 18 w 304"/>
                  <a:gd name="T11" fmla="*/ 251 h 337"/>
                  <a:gd name="T12" fmla="*/ 23 w 304"/>
                  <a:gd name="T13" fmla="*/ 316 h 337"/>
                  <a:gd name="T14" fmla="*/ 25 w 304"/>
                  <a:gd name="T15" fmla="*/ 333 h 337"/>
                  <a:gd name="T16" fmla="*/ 19 w 304"/>
                  <a:gd name="T17" fmla="*/ 337 h 337"/>
                  <a:gd name="T18" fmla="*/ 25 w 304"/>
                  <a:gd name="T19" fmla="*/ 173 h 337"/>
                  <a:gd name="T20" fmla="*/ 297 w 304"/>
                  <a:gd name="T21" fmla="*/ 18 h 337"/>
                  <a:gd name="T22" fmla="*/ 304 w 304"/>
                  <a:gd name="T23" fmla="*/ 2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4" h="337">
                    <a:moveTo>
                      <a:pt x="304" y="21"/>
                    </a:moveTo>
                    <a:cubicBezTo>
                      <a:pt x="301" y="21"/>
                      <a:pt x="298" y="21"/>
                      <a:pt x="296" y="24"/>
                    </a:cubicBezTo>
                    <a:cubicBezTo>
                      <a:pt x="292" y="28"/>
                      <a:pt x="287" y="27"/>
                      <a:pt x="282" y="27"/>
                    </a:cubicBezTo>
                    <a:cubicBezTo>
                      <a:pt x="219" y="21"/>
                      <a:pt x="162" y="36"/>
                      <a:pt x="111" y="75"/>
                    </a:cubicBezTo>
                    <a:cubicBezTo>
                      <a:pt x="110" y="76"/>
                      <a:pt x="109" y="77"/>
                      <a:pt x="107" y="78"/>
                    </a:cubicBezTo>
                    <a:cubicBezTo>
                      <a:pt x="52" y="123"/>
                      <a:pt x="23" y="181"/>
                      <a:pt x="18" y="251"/>
                    </a:cubicBezTo>
                    <a:cubicBezTo>
                      <a:pt x="17" y="273"/>
                      <a:pt x="17" y="295"/>
                      <a:pt x="23" y="316"/>
                    </a:cubicBezTo>
                    <a:cubicBezTo>
                      <a:pt x="25" y="322"/>
                      <a:pt x="26" y="327"/>
                      <a:pt x="25" y="333"/>
                    </a:cubicBezTo>
                    <a:cubicBezTo>
                      <a:pt x="23" y="335"/>
                      <a:pt x="22" y="337"/>
                      <a:pt x="19" y="337"/>
                    </a:cubicBezTo>
                    <a:cubicBezTo>
                      <a:pt x="0" y="282"/>
                      <a:pt x="4" y="227"/>
                      <a:pt x="25" y="173"/>
                    </a:cubicBezTo>
                    <a:cubicBezTo>
                      <a:pt x="68" y="63"/>
                      <a:pt x="180" y="0"/>
                      <a:pt x="297" y="18"/>
                    </a:cubicBezTo>
                    <a:cubicBezTo>
                      <a:pt x="299" y="19"/>
                      <a:pt x="301" y="20"/>
                      <a:pt x="304" y="21"/>
                    </a:cubicBezTo>
                    <a:close/>
                  </a:path>
                </a:pathLst>
              </a:custGeom>
              <a:solidFill>
                <a:srgbClr val="2236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115"/>
              <p:cNvSpPr>
                <a:spLocks/>
              </p:cNvSpPr>
              <p:nvPr/>
            </p:nvSpPr>
            <p:spPr bwMode="auto">
              <a:xfrm>
                <a:off x="1631" y="2433"/>
                <a:ext cx="287" cy="323"/>
              </a:xfrm>
              <a:custGeom>
                <a:avLst/>
                <a:gdLst>
                  <a:gd name="T0" fmla="*/ 0 w 155"/>
                  <a:gd name="T1" fmla="*/ 4 h 164"/>
                  <a:gd name="T2" fmla="*/ 4 w 155"/>
                  <a:gd name="T3" fmla="*/ 0 h 164"/>
                  <a:gd name="T4" fmla="*/ 13 w 155"/>
                  <a:gd name="T5" fmla="*/ 13 h 164"/>
                  <a:gd name="T6" fmla="*/ 143 w 155"/>
                  <a:gd name="T7" fmla="*/ 152 h 164"/>
                  <a:gd name="T8" fmla="*/ 155 w 155"/>
                  <a:gd name="T9" fmla="*/ 162 h 164"/>
                  <a:gd name="T10" fmla="*/ 148 w 155"/>
                  <a:gd name="T11" fmla="*/ 164 h 164"/>
                  <a:gd name="T12" fmla="*/ 0 w 155"/>
                  <a:gd name="T13" fmla="*/ 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64">
                    <a:moveTo>
                      <a:pt x="0" y="4"/>
                    </a:moveTo>
                    <a:cubicBezTo>
                      <a:pt x="1" y="3"/>
                      <a:pt x="3" y="1"/>
                      <a:pt x="4" y="0"/>
                    </a:cubicBezTo>
                    <a:cubicBezTo>
                      <a:pt x="10" y="2"/>
                      <a:pt x="11" y="8"/>
                      <a:pt x="13" y="13"/>
                    </a:cubicBezTo>
                    <a:cubicBezTo>
                      <a:pt x="36" y="78"/>
                      <a:pt x="79" y="124"/>
                      <a:pt x="143" y="152"/>
                    </a:cubicBezTo>
                    <a:cubicBezTo>
                      <a:pt x="148" y="154"/>
                      <a:pt x="154" y="155"/>
                      <a:pt x="155" y="162"/>
                    </a:cubicBezTo>
                    <a:cubicBezTo>
                      <a:pt x="153" y="163"/>
                      <a:pt x="150" y="163"/>
                      <a:pt x="148" y="164"/>
                    </a:cubicBezTo>
                    <a:cubicBezTo>
                      <a:pt x="74" y="134"/>
                      <a:pt x="24" y="82"/>
                      <a:pt x="0" y="4"/>
                    </a:cubicBezTo>
                    <a:close/>
                  </a:path>
                </a:pathLst>
              </a:custGeom>
              <a:solidFill>
                <a:srgbClr val="1F3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116"/>
              <p:cNvSpPr>
                <a:spLocks/>
              </p:cNvSpPr>
              <p:nvPr/>
            </p:nvSpPr>
            <p:spPr bwMode="auto">
              <a:xfrm>
                <a:off x="1614" y="1818"/>
                <a:ext cx="934" cy="1008"/>
              </a:xfrm>
              <a:custGeom>
                <a:avLst/>
                <a:gdLst>
                  <a:gd name="T0" fmla="*/ 19 w 504"/>
                  <a:gd name="T1" fmla="*/ 160 h 513"/>
                  <a:gd name="T2" fmla="*/ 194 w 504"/>
                  <a:gd name="T3" fmla="*/ 7 h 513"/>
                  <a:gd name="T4" fmla="*/ 247 w 504"/>
                  <a:gd name="T5" fmla="*/ 9 h 513"/>
                  <a:gd name="T6" fmla="*/ 205 w 504"/>
                  <a:gd name="T7" fmla="*/ 37 h 513"/>
                  <a:gd name="T8" fmla="*/ 164 w 504"/>
                  <a:gd name="T9" fmla="*/ 92 h 513"/>
                  <a:gd name="T10" fmla="*/ 183 w 504"/>
                  <a:gd name="T11" fmla="*/ 91 h 513"/>
                  <a:gd name="T12" fmla="*/ 191 w 504"/>
                  <a:gd name="T13" fmla="*/ 55 h 513"/>
                  <a:gd name="T14" fmla="*/ 173 w 504"/>
                  <a:gd name="T15" fmla="*/ 74 h 513"/>
                  <a:gd name="T16" fmla="*/ 128 w 504"/>
                  <a:gd name="T17" fmla="*/ 50 h 513"/>
                  <a:gd name="T18" fmla="*/ 160 w 504"/>
                  <a:gd name="T19" fmla="*/ 122 h 513"/>
                  <a:gd name="T20" fmla="*/ 118 w 504"/>
                  <a:gd name="T21" fmla="*/ 148 h 513"/>
                  <a:gd name="T22" fmla="*/ 130 w 504"/>
                  <a:gd name="T23" fmla="*/ 126 h 513"/>
                  <a:gd name="T24" fmla="*/ 126 w 504"/>
                  <a:gd name="T25" fmla="*/ 83 h 513"/>
                  <a:gd name="T26" fmla="*/ 74 w 504"/>
                  <a:gd name="T27" fmla="*/ 115 h 513"/>
                  <a:gd name="T28" fmla="*/ 40 w 504"/>
                  <a:gd name="T29" fmla="*/ 139 h 513"/>
                  <a:gd name="T30" fmla="*/ 47 w 504"/>
                  <a:gd name="T31" fmla="*/ 205 h 513"/>
                  <a:gd name="T32" fmla="*/ 67 w 504"/>
                  <a:gd name="T33" fmla="*/ 249 h 513"/>
                  <a:gd name="T34" fmla="*/ 29 w 504"/>
                  <a:gd name="T35" fmla="*/ 249 h 513"/>
                  <a:gd name="T36" fmla="*/ 42 w 504"/>
                  <a:gd name="T37" fmla="*/ 279 h 513"/>
                  <a:gd name="T38" fmla="*/ 49 w 504"/>
                  <a:gd name="T39" fmla="*/ 334 h 513"/>
                  <a:gd name="T40" fmla="*/ 101 w 504"/>
                  <a:gd name="T41" fmla="*/ 343 h 513"/>
                  <a:gd name="T42" fmla="*/ 85 w 504"/>
                  <a:gd name="T43" fmla="*/ 391 h 513"/>
                  <a:gd name="T44" fmla="*/ 113 w 504"/>
                  <a:gd name="T45" fmla="*/ 366 h 513"/>
                  <a:gd name="T46" fmla="*/ 162 w 504"/>
                  <a:gd name="T47" fmla="*/ 383 h 513"/>
                  <a:gd name="T48" fmla="*/ 137 w 504"/>
                  <a:gd name="T49" fmla="*/ 402 h 513"/>
                  <a:gd name="T50" fmla="*/ 128 w 504"/>
                  <a:gd name="T51" fmla="*/ 415 h 513"/>
                  <a:gd name="T52" fmla="*/ 152 w 504"/>
                  <a:gd name="T53" fmla="*/ 442 h 513"/>
                  <a:gd name="T54" fmla="*/ 174 w 504"/>
                  <a:gd name="T55" fmla="*/ 422 h 513"/>
                  <a:gd name="T56" fmla="*/ 207 w 504"/>
                  <a:gd name="T57" fmla="*/ 432 h 513"/>
                  <a:gd name="T58" fmla="*/ 255 w 504"/>
                  <a:gd name="T59" fmla="*/ 425 h 513"/>
                  <a:gd name="T60" fmla="*/ 291 w 504"/>
                  <a:gd name="T61" fmla="*/ 447 h 513"/>
                  <a:gd name="T62" fmla="*/ 309 w 504"/>
                  <a:gd name="T63" fmla="*/ 429 h 513"/>
                  <a:gd name="T64" fmla="*/ 349 w 504"/>
                  <a:gd name="T65" fmla="*/ 417 h 513"/>
                  <a:gd name="T66" fmla="*/ 365 w 504"/>
                  <a:gd name="T67" fmla="*/ 397 h 513"/>
                  <a:gd name="T68" fmla="*/ 406 w 504"/>
                  <a:gd name="T69" fmla="*/ 377 h 513"/>
                  <a:gd name="T70" fmla="*/ 392 w 504"/>
                  <a:gd name="T71" fmla="*/ 357 h 513"/>
                  <a:gd name="T72" fmla="*/ 445 w 504"/>
                  <a:gd name="T73" fmla="*/ 340 h 513"/>
                  <a:gd name="T74" fmla="*/ 459 w 504"/>
                  <a:gd name="T75" fmla="*/ 297 h 513"/>
                  <a:gd name="T76" fmla="*/ 423 w 504"/>
                  <a:gd name="T77" fmla="*/ 301 h 513"/>
                  <a:gd name="T78" fmla="*/ 405 w 504"/>
                  <a:gd name="T79" fmla="*/ 270 h 513"/>
                  <a:gd name="T80" fmla="*/ 405 w 504"/>
                  <a:gd name="T81" fmla="*/ 203 h 513"/>
                  <a:gd name="T82" fmla="*/ 423 w 504"/>
                  <a:gd name="T83" fmla="*/ 209 h 513"/>
                  <a:gd name="T84" fmla="*/ 438 w 504"/>
                  <a:gd name="T85" fmla="*/ 267 h 513"/>
                  <a:gd name="T86" fmla="*/ 427 w 504"/>
                  <a:gd name="T87" fmla="*/ 255 h 513"/>
                  <a:gd name="T88" fmla="*/ 441 w 504"/>
                  <a:gd name="T89" fmla="*/ 228 h 513"/>
                  <a:gd name="T90" fmla="*/ 448 w 504"/>
                  <a:gd name="T91" fmla="*/ 184 h 513"/>
                  <a:gd name="T92" fmla="*/ 408 w 504"/>
                  <a:gd name="T93" fmla="*/ 173 h 513"/>
                  <a:gd name="T94" fmla="*/ 444 w 504"/>
                  <a:gd name="T95" fmla="*/ 127 h 513"/>
                  <a:gd name="T96" fmla="*/ 399 w 504"/>
                  <a:gd name="T97" fmla="*/ 95 h 513"/>
                  <a:gd name="T98" fmla="*/ 348 w 504"/>
                  <a:gd name="T99" fmla="*/ 125 h 513"/>
                  <a:gd name="T100" fmla="*/ 341 w 504"/>
                  <a:gd name="T101" fmla="*/ 140 h 513"/>
                  <a:gd name="T102" fmla="*/ 269 w 504"/>
                  <a:gd name="T103" fmla="*/ 98 h 513"/>
                  <a:gd name="T104" fmla="*/ 267 w 504"/>
                  <a:gd name="T105" fmla="*/ 77 h 513"/>
                  <a:gd name="T106" fmla="*/ 300 w 504"/>
                  <a:gd name="T107" fmla="*/ 79 h 513"/>
                  <a:gd name="T108" fmla="*/ 292 w 504"/>
                  <a:gd name="T109" fmla="*/ 7 h 513"/>
                  <a:gd name="T110" fmla="*/ 345 w 504"/>
                  <a:gd name="T111" fmla="*/ 82 h 513"/>
                  <a:gd name="T112" fmla="*/ 338 w 504"/>
                  <a:gd name="T113" fmla="*/ 31 h 513"/>
                  <a:gd name="T114" fmla="*/ 420 w 504"/>
                  <a:gd name="T115" fmla="*/ 104 h 513"/>
                  <a:gd name="T116" fmla="*/ 479 w 504"/>
                  <a:gd name="T117" fmla="*/ 316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04" h="513">
                    <a:moveTo>
                      <a:pt x="164" y="475"/>
                    </a:moveTo>
                    <a:cubicBezTo>
                      <a:pt x="121" y="457"/>
                      <a:pt x="84" y="432"/>
                      <a:pt x="56" y="396"/>
                    </a:cubicBezTo>
                    <a:cubicBezTo>
                      <a:pt x="36" y="371"/>
                      <a:pt x="23" y="343"/>
                      <a:pt x="13" y="313"/>
                    </a:cubicBezTo>
                    <a:cubicBezTo>
                      <a:pt x="0" y="261"/>
                      <a:pt x="0" y="210"/>
                      <a:pt x="19" y="160"/>
                    </a:cubicBezTo>
                    <a:cubicBezTo>
                      <a:pt x="35" y="118"/>
                      <a:pt x="59" y="81"/>
                      <a:pt x="97" y="55"/>
                    </a:cubicBezTo>
                    <a:cubicBezTo>
                      <a:pt x="102" y="61"/>
                      <a:pt x="102" y="61"/>
                      <a:pt x="103" y="68"/>
                    </a:cubicBezTo>
                    <a:cubicBezTo>
                      <a:pt x="103" y="61"/>
                      <a:pt x="103" y="61"/>
                      <a:pt x="97" y="55"/>
                    </a:cubicBezTo>
                    <a:cubicBezTo>
                      <a:pt x="124" y="29"/>
                      <a:pt x="158" y="16"/>
                      <a:pt x="194" y="7"/>
                    </a:cubicBezTo>
                    <a:cubicBezTo>
                      <a:pt x="225" y="0"/>
                      <a:pt x="255" y="1"/>
                      <a:pt x="286" y="4"/>
                    </a:cubicBezTo>
                    <a:cubicBezTo>
                      <a:pt x="288" y="5"/>
                      <a:pt x="290" y="6"/>
                      <a:pt x="293" y="7"/>
                    </a:cubicBezTo>
                    <a:cubicBezTo>
                      <a:pt x="281" y="14"/>
                      <a:pt x="268" y="13"/>
                      <a:pt x="255" y="13"/>
                    </a:cubicBezTo>
                    <a:cubicBezTo>
                      <a:pt x="252" y="13"/>
                      <a:pt x="249" y="12"/>
                      <a:pt x="247" y="9"/>
                    </a:cubicBezTo>
                    <a:cubicBezTo>
                      <a:pt x="246" y="8"/>
                      <a:pt x="249" y="7"/>
                      <a:pt x="248" y="6"/>
                    </a:cubicBezTo>
                    <a:cubicBezTo>
                      <a:pt x="235" y="16"/>
                      <a:pt x="219" y="12"/>
                      <a:pt x="205" y="16"/>
                    </a:cubicBezTo>
                    <a:cubicBezTo>
                      <a:pt x="200" y="17"/>
                      <a:pt x="193" y="16"/>
                      <a:pt x="194" y="23"/>
                    </a:cubicBezTo>
                    <a:cubicBezTo>
                      <a:pt x="194" y="30"/>
                      <a:pt x="198" y="37"/>
                      <a:pt x="205" y="37"/>
                    </a:cubicBezTo>
                    <a:cubicBezTo>
                      <a:pt x="225" y="35"/>
                      <a:pt x="230" y="51"/>
                      <a:pt x="237" y="63"/>
                    </a:cubicBezTo>
                    <a:cubicBezTo>
                      <a:pt x="244" y="73"/>
                      <a:pt x="241" y="82"/>
                      <a:pt x="231" y="87"/>
                    </a:cubicBezTo>
                    <a:cubicBezTo>
                      <a:pt x="219" y="93"/>
                      <a:pt x="208" y="101"/>
                      <a:pt x="197" y="108"/>
                    </a:cubicBezTo>
                    <a:cubicBezTo>
                      <a:pt x="181" y="117"/>
                      <a:pt x="168" y="110"/>
                      <a:pt x="164" y="92"/>
                    </a:cubicBezTo>
                    <a:cubicBezTo>
                      <a:pt x="163" y="85"/>
                      <a:pt x="161" y="78"/>
                      <a:pt x="159" y="72"/>
                    </a:cubicBezTo>
                    <a:cubicBezTo>
                      <a:pt x="159" y="67"/>
                      <a:pt x="159" y="63"/>
                      <a:pt x="163" y="61"/>
                    </a:cubicBezTo>
                    <a:cubicBezTo>
                      <a:pt x="169" y="60"/>
                      <a:pt x="168" y="66"/>
                      <a:pt x="170" y="69"/>
                    </a:cubicBezTo>
                    <a:cubicBezTo>
                      <a:pt x="176" y="76"/>
                      <a:pt x="174" y="89"/>
                      <a:pt x="183" y="91"/>
                    </a:cubicBezTo>
                    <a:cubicBezTo>
                      <a:pt x="191" y="93"/>
                      <a:pt x="196" y="82"/>
                      <a:pt x="203" y="78"/>
                    </a:cubicBezTo>
                    <a:cubicBezTo>
                      <a:pt x="205" y="77"/>
                      <a:pt x="207" y="75"/>
                      <a:pt x="210" y="75"/>
                    </a:cubicBezTo>
                    <a:cubicBezTo>
                      <a:pt x="228" y="75"/>
                      <a:pt x="218" y="65"/>
                      <a:pt x="216" y="57"/>
                    </a:cubicBezTo>
                    <a:cubicBezTo>
                      <a:pt x="203" y="75"/>
                      <a:pt x="200" y="75"/>
                      <a:pt x="191" y="55"/>
                    </a:cubicBezTo>
                    <a:cubicBezTo>
                      <a:pt x="189" y="52"/>
                      <a:pt x="189" y="47"/>
                      <a:pt x="184" y="46"/>
                    </a:cubicBezTo>
                    <a:cubicBezTo>
                      <a:pt x="181" y="53"/>
                      <a:pt x="186" y="58"/>
                      <a:pt x="188" y="64"/>
                    </a:cubicBezTo>
                    <a:cubicBezTo>
                      <a:pt x="190" y="69"/>
                      <a:pt x="195" y="75"/>
                      <a:pt x="188" y="80"/>
                    </a:cubicBezTo>
                    <a:cubicBezTo>
                      <a:pt x="182" y="84"/>
                      <a:pt x="177" y="79"/>
                      <a:pt x="173" y="74"/>
                    </a:cubicBezTo>
                    <a:cubicBezTo>
                      <a:pt x="172" y="73"/>
                      <a:pt x="172" y="72"/>
                      <a:pt x="171" y="70"/>
                    </a:cubicBezTo>
                    <a:cubicBezTo>
                      <a:pt x="169" y="66"/>
                      <a:pt x="168" y="62"/>
                      <a:pt x="167" y="57"/>
                    </a:cubicBezTo>
                    <a:cubicBezTo>
                      <a:pt x="165" y="47"/>
                      <a:pt x="160" y="43"/>
                      <a:pt x="150" y="46"/>
                    </a:cubicBezTo>
                    <a:cubicBezTo>
                      <a:pt x="143" y="47"/>
                      <a:pt x="134" y="40"/>
                      <a:pt x="128" y="50"/>
                    </a:cubicBezTo>
                    <a:cubicBezTo>
                      <a:pt x="126" y="53"/>
                      <a:pt x="123" y="57"/>
                      <a:pt x="126" y="60"/>
                    </a:cubicBezTo>
                    <a:cubicBezTo>
                      <a:pt x="133" y="68"/>
                      <a:pt x="136" y="80"/>
                      <a:pt x="146" y="86"/>
                    </a:cubicBezTo>
                    <a:cubicBezTo>
                      <a:pt x="153" y="91"/>
                      <a:pt x="158" y="98"/>
                      <a:pt x="155" y="108"/>
                    </a:cubicBezTo>
                    <a:cubicBezTo>
                      <a:pt x="153" y="114"/>
                      <a:pt x="155" y="118"/>
                      <a:pt x="160" y="122"/>
                    </a:cubicBezTo>
                    <a:cubicBezTo>
                      <a:pt x="174" y="138"/>
                      <a:pt x="168" y="160"/>
                      <a:pt x="148" y="166"/>
                    </a:cubicBezTo>
                    <a:cubicBezTo>
                      <a:pt x="145" y="167"/>
                      <a:pt x="143" y="165"/>
                      <a:pt x="142" y="163"/>
                    </a:cubicBezTo>
                    <a:cubicBezTo>
                      <a:pt x="139" y="159"/>
                      <a:pt x="135" y="155"/>
                      <a:pt x="132" y="151"/>
                    </a:cubicBezTo>
                    <a:cubicBezTo>
                      <a:pt x="129" y="145"/>
                      <a:pt x="124" y="144"/>
                      <a:pt x="118" y="148"/>
                    </a:cubicBezTo>
                    <a:cubicBezTo>
                      <a:pt x="108" y="153"/>
                      <a:pt x="100" y="149"/>
                      <a:pt x="93" y="142"/>
                    </a:cubicBezTo>
                    <a:cubicBezTo>
                      <a:pt x="89" y="138"/>
                      <a:pt x="87" y="132"/>
                      <a:pt x="97" y="131"/>
                    </a:cubicBezTo>
                    <a:cubicBezTo>
                      <a:pt x="104" y="132"/>
                      <a:pt x="112" y="137"/>
                      <a:pt x="117" y="126"/>
                    </a:cubicBezTo>
                    <a:cubicBezTo>
                      <a:pt x="120" y="120"/>
                      <a:pt x="125" y="123"/>
                      <a:pt x="130" y="126"/>
                    </a:cubicBezTo>
                    <a:cubicBezTo>
                      <a:pt x="136" y="131"/>
                      <a:pt x="140" y="138"/>
                      <a:pt x="150" y="141"/>
                    </a:cubicBezTo>
                    <a:cubicBezTo>
                      <a:pt x="147" y="135"/>
                      <a:pt x="143" y="131"/>
                      <a:pt x="139" y="128"/>
                    </a:cubicBezTo>
                    <a:cubicBezTo>
                      <a:pt x="131" y="120"/>
                      <a:pt x="124" y="112"/>
                      <a:pt x="129" y="99"/>
                    </a:cubicBezTo>
                    <a:cubicBezTo>
                      <a:pt x="131" y="94"/>
                      <a:pt x="127" y="89"/>
                      <a:pt x="126" y="83"/>
                    </a:cubicBezTo>
                    <a:cubicBezTo>
                      <a:pt x="124" y="79"/>
                      <a:pt x="120" y="77"/>
                      <a:pt x="117" y="80"/>
                    </a:cubicBezTo>
                    <a:cubicBezTo>
                      <a:pt x="110" y="87"/>
                      <a:pt x="103" y="86"/>
                      <a:pt x="92" y="85"/>
                    </a:cubicBezTo>
                    <a:cubicBezTo>
                      <a:pt x="108" y="100"/>
                      <a:pt x="97" y="114"/>
                      <a:pt x="95" y="127"/>
                    </a:cubicBezTo>
                    <a:cubicBezTo>
                      <a:pt x="83" y="133"/>
                      <a:pt x="74" y="127"/>
                      <a:pt x="74" y="115"/>
                    </a:cubicBezTo>
                    <a:cubicBezTo>
                      <a:pt x="75" y="112"/>
                      <a:pt x="76" y="109"/>
                      <a:pt x="77" y="106"/>
                    </a:cubicBezTo>
                    <a:cubicBezTo>
                      <a:pt x="78" y="102"/>
                      <a:pt x="82" y="97"/>
                      <a:pt x="76" y="95"/>
                    </a:cubicBezTo>
                    <a:cubicBezTo>
                      <a:pt x="71" y="94"/>
                      <a:pt x="65" y="98"/>
                      <a:pt x="64" y="103"/>
                    </a:cubicBezTo>
                    <a:cubicBezTo>
                      <a:pt x="62" y="119"/>
                      <a:pt x="52" y="129"/>
                      <a:pt x="40" y="139"/>
                    </a:cubicBezTo>
                    <a:cubicBezTo>
                      <a:pt x="33" y="145"/>
                      <a:pt x="31" y="152"/>
                      <a:pt x="42" y="158"/>
                    </a:cubicBezTo>
                    <a:cubicBezTo>
                      <a:pt x="51" y="162"/>
                      <a:pt x="55" y="168"/>
                      <a:pt x="49" y="177"/>
                    </a:cubicBezTo>
                    <a:cubicBezTo>
                      <a:pt x="40" y="184"/>
                      <a:pt x="46" y="191"/>
                      <a:pt x="48" y="199"/>
                    </a:cubicBezTo>
                    <a:cubicBezTo>
                      <a:pt x="49" y="201"/>
                      <a:pt x="48" y="203"/>
                      <a:pt x="47" y="205"/>
                    </a:cubicBezTo>
                    <a:cubicBezTo>
                      <a:pt x="44" y="209"/>
                      <a:pt x="39" y="212"/>
                      <a:pt x="36" y="217"/>
                    </a:cubicBezTo>
                    <a:cubicBezTo>
                      <a:pt x="32" y="230"/>
                      <a:pt x="39" y="235"/>
                      <a:pt x="51" y="237"/>
                    </a:cubicBezTo>
                    <a:cubicBezTo>
                      <a:pt x="58" y="238"/>
                      <a:pt x="65" y="238"/>
                      <a:pt x="71" y="244"/>
                    </a:cubicBezTo>
                    <a:cubicBezTo>
                      <a:pt x="71" y="247"/>
                      <a:pt x="69" y="248"/>
                      <a:pt x="67" y="249"/>
                    </a:cubicBezTo>
                    <a:cubicBezTo>
                      <a:pt x="54" y="248"/>
                      <a:pt x="41" y="255"/>
                      <a:pt x="29" y="247"/>
                    </a:cubicBezTo>
                    <a:cubicBezTo>
                      <a:pt x="26" y="246"/>
                      <a:pt x="24" y="244"/>
                      <a:pt x="22" y="241"/>
                    </a:cubicBezTo>
                    <a:cubicBezTo>
                      <a:pt x="18" y="251"/>
                      <a:pt x="21" y="261"/>
                      <a:pt x="21" y="270"/>
                    </a:cubicBezTo>
                    <a:cubicBezTo>
                      <a:pt x="24" y="263"/>
                      <a:pt x="14" y="251"/>
                      <a:pt x="29" y="249"/>
                    </a:cubicBezTo>
                    <a:cubicBezTo>
                      <a:pt x="34" y="252"/>
                      <a:pt x="39" y="252"/>
                      <a:pt x="44" y="251"/>
                    </a:cubicBezTo>
                    <a:cubicBezTo>
                      <a:pt x="50" y="250"/>
                      <a:pt x="57" y="248"/>
                      <a:pt x="62" y="254"/>
                    </a:cubicBezTo>
                    <a:cubicBezTo>
                      <a:pt x="60" y="266"/>
                      <a:pt x="46" y="268"/>
                      <a:pt x="41" y="278"/>
                    </a:cubicBezTo>
                    <a:cubicBezTo>
                      <a:pt x="41" y="278"/>
                      <a:pt x="41" y="278"/>
                      <a:pt x="42" y="279"/>
                    </a:cubicBezTo>
                    <a:cubicBezTo>
                      <a:pt x="42" y="279"/>
                      <a:pt x="43" y="279"/>
                      <a:pt x="43" y="279"/>
                    </a:cubicBezTo>
                    <a:cubicBezTo>
                      <a:pt x="54" y="280"/>
                      <a:pt x="67" y="275"/>
                      <a:pt x="77" y="284"/>
                    </a:cubicBezTo>
                    <a:cubicBezTo>
                      <a:pt x="79" y="287"/>
                      <a:pt x="79" y="290"/>
                      <a:pt x="79" y="293"/>
                    </a:cubicBezTo>
                    <a:cubicBezTo>
                      <a:pt x="78" y="313"/>
                      <a:pt x="58" y="320"/>
                      <a:pt x="49" y="334"/>
                    </a:cubicBezTo>
                    <a:cubicBezTo>
                      <a:pt x="56" y="328"/>
                      <a:pt x="63" y="326"/>
                      <a:pt x="72" y="328"/>
                    </a:cubicBezTo>
                    <a:cubicBezTo>
                      <a:pt x="78" y="329"/>
                      <a:pt x="85" y="335"/>
                      <a:pt x="90" y="326"/>
                    </a:cubicBezTo>
                    <a:cubicBezTo>
                      <a:pt x="96" y="318"/>
                      <a:pt x="100" y="322"/>
                      <a:pt x="103" y="328"/>
                    </a:cubicBezTo>
                    <a:cubicBezTo>
                      <a:pt x="106" y="333"/>
                      <a:pt x="105" y="339"/>
                      <a:pt x="101" y="343"/>
                    </a:cubicBezTo>
                    <a:cubicBezTo>
                      <a:pt x="89" y="350"/>
                      <a:pt x="75" y="348"/>
                      <a:pt x="60" y="351"/>
                    </a:cubicBezTo>
                    <a:cubicBezTo>
                      <a:pt x="73" y="351"/>
                      <a:pt x="78" y="356"/>
                      <a:pt x="76" y="366"/>
                    </a:cubicBezTo>
                    <a:cubicBezTo>
                      <a:pt x="75" y="370"/>
                      <a:pt x="72" y="373"/>
                      <a:pt x="73" y="378"/>
                    </a:cubicBezTo>
                    <a:cubicBezTo>
                      <a:pt x="75" y="384"/>
                      <a:pt x="81" y="387"/>
                      <a:pt x="85" y="391"/>
                    </a:cubicBezTo>
                    <a:cubicBezTo>
                      <a:pt x="90" y="396"/>
                      <a:pt x="93" y="395"/>
                      <a:pt x="97" y="390"/>
                    </a:cubicBezTo>
                    <a:cubicBezTo>
                      <a:pt x="102" y="385"/>
                      <a:pt x="106" y="381"/>
                      <a:pt x="111" y="377"/>
                    </a:cubicBezTo>
                    <a:cubicBezTo>
                      <a:pt x="119" y="370"/>
                      <a:pt x="119" y="371"/>
                      <a:pt x="127" y="379"/>
                    </a:cubicBezTo>
                    <a:cubicBezTo>
                      <a:pt x="125" y="372"/>
                      <a:pt x="117" y="371"/>
                      <a:pt x="113" y="366"/>
                    </a:cubicBezTo>
                    <a:cubicBezTo>
                      <a:pt x="112" y="363"/>
                      <a:pt x="110" y="361"/>
                      <a:pt x="110" y="357"/>
                    </a:cubicBezTo>
                    <a:cubicBezTo>
                      <a:pt x="111" y="356"/>
                      <a:pt x="111" y="355"/>
                      <a:pt x="112" y="354"/>
                    </a:cubicBezTo>
                    <a:cubicBezTo>
                      <a:pt x="124" y="349"/>
                      <a:pt x="132" y="355"/>
                      <a:pt x="138" y="364"/>
                    </a:cubicBezTo>
                    <a:cubicBezTo>
                      <a:pt x="143" y="374"/>
                      <a:pt x="151" y="380"/>
                      <a:pt x="162" y="383"/>
                    </a:cubicBezTo>
                    <a:cubicBezTo>
                      <a:pt x="172" y="386"/>
                      <a:pt x="179" y="392"/>
                      <a:pt x="174" y="405"/>
                    </a:cubicBezTo>
                    <a:cubicBezTo>
                      <a:pt x="173" y="406"/>
                      <a:pt x="172" y="407"/>
                      <a:pt x="170" y="407"/>
                    </a:cubicBezTo>
                    <a:cubicBezTo>
                      <a:pt x="163" y="407"/>
                      <a:pt x="159" y="401"/>
                      <a:pt x="152" y="398"/>
                    </a:cubicBezTo>
                    <a:cubicBezTo>
                      <a:pt x="146" y="394"/>
                      <a:pt x="142" y="398"/>
                      <a:pt x="137" y="402"/>
                    </a:cubicBezTo>
                    <a:cubicBezTo>
                      <a:pt x="135" y="403"/>
                      <a:pt x="132" y="404"/>
                      <a:pt x="130" y="404"/>
                    </a:cubicBezTo>
                    <a:cubicBezTo>
                      <a:pt x="128" y="405"/>
                      <a:pt x="126" y="403"/>
                      <a:pt x="125" y="404"/>
                    </a:cubicBezTo>
                    <a:cubicBezTo>
                      <a:pt x="124" y="405"/>
                      <a:pt x="126" y="406"/>
                      <a:pt x="126" y="408"/>
                    </a:cubicBezTo>
                    <a:cubicBezTo>
                      <a:pt x="128" y="410"/>
                      <a:pt x="129" y="412"/>
                      <a:pt x="128" y="415"/>
                    </a:cubicBezTo>
                    <a:cubicBezTo>
                      <a:pt x="127" y="419"/>
                      <a:pt x="126" y="424"/>
                      <a:pt x="130" y="427"/>
                    </a:cubicBezTo>
                    <a:cubicBezTo>
                      <a:pt x="132" y="429"/>
                      <a:pt x="133" y="430"/>
                      <a:pt x="134" y="431"/>
                    </a:cubicBezTo>
                    <a:cubicBezTo>
                      <a:pt x="136" y="433"/>
                      <a:pt x="137" y="434"/>
                      <a:pt x="139" y="435"/>
                    </a:cubicBezTo>
                    <a:cubicBezTo>
                      <a:pt x="142" y="439"/>
                      <a:pt x="147" y="441"/>
                      <a:pt x="152" y="442"/>
                    </a:cubicBezTo>
                    <a:cubicBezTo>
                      <a:pt x="156" y="443"/>
                      <a:pt x="160" y="445"/>
                      <a:pt x="164" y="446"/>
                    </a:cubicBezTo>
                    <a:cubicBezTo>
                      <a:pt x="170" y="449"/>
                      <a:pt x="176" y="455"/>
                      <a:pt x="183" y="452"/>
                    </a:cubicBezTo>
                    <a:cubicBezTo>
                      <a:pt x="174" y="452"/>
                      <a:pt x="165" y="451"/>
                      <a:pt x="166" y="438"/>
                    </a:cubicBezTo>
                    <a:cubicBezTo>
                      <a:pt x="168" y="432"/>
                      <a:pt x="173" y="429"/>
                      <a:pt x="174" y="422"/>
                    </a:cubicBezTo>
                    <a:cubicBezTo>
                      <a:pt x="174" y="412"/>
                      <a:pt x="185" y="409"/>
                      <a:pt x="190" y="417"/>
                    </a:cubicBezTo>
                    <a:cubicBezTo>
                      <a:pt x="194" y="423"/>
                      <a:pt x="208" y="416"/>
                      <a:pt x="204" y="429"/>
                    </a:cubicBezTo>
                    <a:cubicBezTo>
                      <a:pt x="201" y="437"/>
                      <a:pt x="198" y="446"/>
                      <a:pt x="198" y="455"/>
                    </a:cubicBezTo>
                    <a:cubicBezTo>
                      <a:pt x="201" y="448"/>
                      <a:pt x="197" y="437"/>
                      <a:pt x="207" y="432"/>
                    </a:cubicBezTo>
                    <a:cubicBezTo>
                      <a:pt x="216" y="437"/>
                      <a:pt x="217" y="446"/>
                      <a:pt x="222" y="453"/>
                    </a:cubicBezTo>
                    <a:cubicBezTo>
                      <a:pt x="224" y="455"/>
                      <a:pt x="224" y="455"/>
                      <a:pt x="227" y="450"/>
                    </a:cubicBezTo>
                    <a:cubicBezTo>
                      <a:pt x="231" y="441"/>
                      <a:pt x="228" y="430"/>
                      <a:pt x="238" y="425"/>
                    </a:cubicBezTo>
                    <a:cubicBezTo>
                      <a:pt x="244" y="427"/>
                      <a:pt x="249" y="428"/>
                      <a:pt x="255" y="425"/>
                    </a:cubicBezTo>
                    <a:cubicBezTo>
                      <a:pt x="261" y="425"/>
                      <a:pt x="262" y="430"/>
                      <a:pt x="262" y="434"/>
                    </a:cubicBezTo>
                    <a:cubicBezTo>
                      <a:pt x="263" y="439"/>
                      <a:pt x="264" y="444"/>
                      <a:pt x="266" y="449"/>
                    </a:cubicBezTo>
                    <a:cubicBezTo>
                      <a:pt x="268" y="456"/>
                      <a:pt x="270" y="463"/>
                      <a:pt x="279" y="461"/>
                    </a:cubicBezTo>
                    <a:cubicBezTo>
                      <a:pt x="287" y="461"/>
                      <a:pt x="291" y="455"/>
                      <a:pt x="291" y="447"/>
                    </a:cubicBezTo>
                    <a:cubicBezTo>
                      <a:pt x="291" y="438"/>
                      <a:pt x="285" y="428"/>
                      <a:pt x="294" y="421"/>
                    </a:cubicBezTo>
                    <a:cubicBezTo>
                      <a:pt x="300" y="419"/>
                      <a:pt x="302" y="423"/>
                      <a:pt x="304" y="427"/>
                    </a:cubicBezTo>
                    <a:cubicBezTo>
                      <a:pt x="304" y="436"/>
                      <a:pt x="308" y="443"/>
                      <a:pt x="311" y="451"/>
                    </a:cubicBezTo>
                    <a:cubicBezTo>
                      <a:pt x="311" y="443"/>
                      <a:pt x="300" y="437"/>
                      <a:pt x="309" y="429"/>
                    </a:cubicBezTo>
                    <a:cubicBezTo>
                      <a:pt x="319" y="428"/>
                      <a:pt x="325" y="437"/>
                      <a:pt x="335" y="440"/>
                    </a:cubicBezTo>
                    <a:cubicBezTo>
                      <a:pt x="336" y="436"/>
                      <a:pt x="333" y="433"/>
                      <a:pt x="333" y="430"/>
                    </a:cubicBezTo>
                    <a:cubicBezTo>
                      <a:pt x="333" y="421"/>
                      <a:pt x="322" y="411"/>
                      <a:pt x="336" y="404"/>
                    </a:cubicBezTo>
                    <a:cubicBezTo>
                      <a:pt x="344" y="404"/>
                      <a:pt x="346" y="411"/>
                      <a:pt x="349" y="417"/>
                    </a:cubicBezTo>
                    <a:cubicBezTo>
                      <a:pt x="352" y="422"/>
                      <a:pt x="355" y="427"/>
                      <a:pt x="362" y="434"/>
                    </a:cubicBezTo>
                    <a:cubicBezTo>
                      <a:pt x="359" y="423"/>
                      <a:pt x="353" y="417"/>
                      <a:pt x="350" y="411"/>
                    </a:cubicBezTo>
                    <a:cubicBezTo>
                      <a:pt x="349" y="406"/>
                      <a:pt x="345" y="401"/>
                      <a:pt x="349" y="397"/>
                    </a:cubicBezTo>
                    <a:cubicBezTo>
                      <a:pt x="354" y="392"/>
                      <a:pt x="359" y="394"/>
                      <a:pt x="365" y="397"/>
                    </a:cubicBezTo>
                    <a:cubicBezTo>
                      <a:pt x="372" y="400"/>
                      <a:pt x="378" y="406"/>
                      <a:pt x="387" y="408"/>
                    </a:cubicBezTo>
                    <a:cubicBezTo>
                      <a:pt x="389" y="402"/>
                      <a:pt x="386" y="397"/>
                      <a:pt x="385" y="392"/>
                    </a:cubicBezTo>
                    <a:cubicBezTo>
                      <a:pt x="385" y="384"/>
                      <a:pt x="376" y="375"/>
                      <a:pt x="388" y="368"/>
                    </a:cubicBezTo>
                    <a:cubicBezTo>
                      <a:pt x="396" y="368"/>
                      <a:pt x="402" y="373"/>
                      <a:pt x="406" y="377"/>
                    </a:cubicBezTo>
                    <a:cubicBezTo>
                      <a:pt x="416" y="388"/>
                      <a:pt x="423" y="384"/>
                      <a:pt x="428" y="376"/>
                    </a:cubicBezTo>
                    <a:cubicBezTo>
                      <a:pt x="425" y="382"/>
                      <a:pt x="419" y="382"/>
                      <a:pt x="412" y="376"/>
                    </a:cubicBezTo>
                    <a:cubicBezTo>
                      <a:pt x="406" y="372"/>
                      <a:pt x="409" y="368"/>
                      <a:pt x="414" y="364"/>
                    </a:cubicBezTo>
                    <a:cubicBezTo>
                      <a:pt x="402" y="371"/>
                      <a:pt x="399" y="370"/>
                      <a:pt x="392" y="357"/>
                    </a:cubicBezTo>
                    <a:cubicBezTo>
                      <a:pt x="392" y="356"/>
                      <a:pt x="393" y="354"/>
                      <a:pt x="393" y="353"/>
                    </a:cubicBezTo>
                    <a:cubicBezTo>
                      <a:pt x="396" y="348"/>
                      <a:pt x="402" y="345"/>
                      <a:pt x="406" y="341"/>
                    </a:cubicBezTo>
                    <a:cubicBezTo>
                      <a:pt x="414" y="333"/>
                      <a:pt x="423" y="341"/>
                      <a:pt x="432" y="344"/>
                    </a:cubicBezTo>
                    <a:cubicBezTo>
                      <a:pt x="437" y="345"/>
                      <a:pt x="443" y="349"/>
                      <a:pt x="445" y="340"/>
                    </a:cubicBezTo>
                    <a:cubicBezTo>
                      <a:pt x="447" y="336"/>
                      <a:pt x="449" y="331"/>
                      <a:pt x="451" y="327"/>
                    </a:cubicBezTo>
                    <a:cubicBezTo>
                      <a:pt x="453" y="324"/>
                      <a:pt x="454" y="320"/>
                      <a:pt x="455" y="316"/>
                    </a:cubicBezTo>
                    <a:cubicBezTo>
                      <a:pt x="457" y="313"/>
                      <a:pt x="459" y="310"/>
                      <a:pt x="458" y="306"/>
                    </a:cubicBezTo>
                    <a:cubicBezTo>
                      <a:pt x="458" y="303"/>
                      <a:pt x="459" y="300"/>
                      <a:pt x="459" y="297"/>
                    </a:cubicBezTo>
                    <a:cubicBezTo>
                      <a:pt x="455" y="282"/>
                      <a:pt x="450" y="281"/>
                      <a:pt x="439" y="291"/>
                    </a:cubicBezTo>
                    <a:cubicBezTo>
                      <a:pt x="434" y="295"/>
                      <a:pt x="431" y="305"/>
                      <a:pt x="422" y="296"/>
                    </a:cubicBezTo>
                    <a:cubicBezTo>
                      <a:pt x="420" y="291"/>
                      <a:pt x="422" y="287"/>
                      <a:pt x="424" y="284"/>
                    </a:cubicBezTo>
                    <a:cubicBezTo>
                      <a:pt x="420" y="289"/>
                      <a:pt x="420" y="295"/>
                      <a:pt x="423" y="301"/>
                    </a:cubicBezTo>
                    <a:cubicBezTo>
                      <a:pt x="424" y="303"/>
                      <a:pt x="424" y="305"/>
                      <a:pt x="423" y="308"/>
                    </a:cubicBezTo>
                    <a:cubicBezTo>
                      <a:pt x="421" y="314"/>
                      <a:pt x="417" y="320"/>
                      <a:pt x="409" y="321"/>
                    </a:cubicBezTo>
                    <a:cubicBezTo>
                      <a:pt x="401" y="318"/>
                      <a:pt x="401" y="312"/>
                      <a:pt x="404" y="306"/>
                    </a:cubicBezTo>
                    <a:cubicBezTo>
                      <a:pt x="409" y="294"/>
                      <a:pt x="409" y="282"/>
                      <a:pt x="405" y="270"/>
                    </a:cubicBezTo>
                    <a:cubicBezTo>
                      <a:pt x="404" y="265"/>
                      <a:pt x="404" y="260"/>
                      <a:pt x="406" y="255"/>
                    </a:cubicBezTo>
                    <a:cubicBezTo>
                      <a:pt x="409" y="244"/>
                      <a:pt x="411" y="234"/>
                      <a:pt x="404" y="224"/>
                    </a:cubicBezTo>
                    <a:cubicBezTo>
                      <a:pt x="401" y="219"/>
                      <a:pt x="400" y="213"/>
                      <a:pt x="404" y="208"/>
                    </a:cubicBezTo>
                    <a:cubicBezTo>
                      <a:pt x="406" y="206"/>
                      <a:pt x="407" y="205"/>
                      <a:pt x="405" y="203"/>
                    </a:cubicBezTo>
                    <a:cubicBezTo>
                      <a:pt x="397" y="192"/>
                      <a:pt x="404" y="185"/>
                      <a:pt x="411" y="179"/>
                    </a:cubicBezTo>
                    <a:cubicBezTo>
                      <a:pt x="419" y="173"/>
                      <a:pt x="425" y="177"/>
                      <a:pt x="432" y="180"/>
                    </a:cubicBezTo>
                    <a:cubicBezTo>
                      <a:pt x="436" y="185"/>
                      <a:pt x="433" y="189"/>
                      <a:pt x="430" y="191"/>
                    </a:cubicBezTo>
                    <a:cubicBezTo>
                      <a:pt x="424" y="196"/>
                      <a:pt x="423" y="202"/>
                      <a:pt x="423" y="209"/>
                    </a:cubicBezTo>
                    <a:cubicBezTo>
                      <a:pt x="424" y="213"/>
                      <a:pt x="424" y="219"/>
                      <a:pt x="425" y="224"/>
                    </a:cubicBezTo>
                    <a:cubicBezTo>
                      <a:pt x="426" y="226"/>
                      <a:pt x="427" y="228"/>
                      <a:pt x="427" y="230"/>
                    </a:cubicBezTo>
                    <a:cubicBezTo>
                      <a:pt x="427" y="239"/>
                      <a:pt x="429" y="247"/>
                      <a:pt x="427" y="256"/>
                    </a:cubicBezTo>
                    <a:cubicBezTo>
                      <a:pt x="425" y="262"/>
                      <a:pt x="428" y="269"/>
                      <a:pt x="438" y="267"/>
                    </a:cubicBezTo>
                    <a:cubicBezTo>
                      <a:pt x="445" y="266"/>
                      <a:pt x="452" y="267"/>
                      <a:pt x="459" y="266"/>
                    </a:cubicBezTo>
                    <a:cubicBezTo>
                      <a:pt x="461" y="265"/>
                      <a:pt x="466" y="263"/>
                      <a:pt x="459" y="262"/>
                    </a:cubicBezTo>
                    <a:cubicBezTo>
                      <a:pt x="449" y="262"/>
                      <a:pt x="439" y="264"/>
                      <a:pt x="430" y="260"/>
                    </a:cubicBezTo>
                    <a:cubicBezTo>
                      <a:pt x="428" y="259"/>
                      <a:pt x="427" y="257"/>
                      <a:pt x="427" y="255"/>
                    </a:cubicBezTo>
                    <a:cubicBezTo>
                      <a:pt x="427" y="250"/>
                      <a:pt x="432" y="250"/>
                      <a:pt x="436" y="247"/>
                    </a:cubicBezTo>
                    <a:cubicBezTo>
                      <a:pt x="428" y="248"/>
                      <a:pt x="428" y="243"/>
                      <a:pt x="429" y="238"/>
                    </a:cubicBezTo>
                    <a:cubicBezTo>
                      <a:pt x="438" y="228"/>
                      <a:pt x="452" y="233"/>
                      <a:pt x="466" y="227"/>
                    </a:cubicBezTo>
                    <a:cubicBezTo>
                      <a:pt x="456" y="225"/>
                      <a:pt x="449" y="227"/>
                      <a:pt x="441" y="228"/>
                    </a:cubicBezTo>
                    <a:cubicBezTo>
                      <a:pt x="436" y="228"/>
                      <a:pt x="430" y="231"/>
                      <a:pt x="426" y="224"/>
                    </a:cubicBezTo>
                    <a:cubicBezTo>
                      <a:pt x="425" y="223"/>
                      <a:pt x="425" y="220"/>
                      <a:pt x="425" y="220"/>
                    </a:cubicBezTo>
                    <a:cubicBezTo>
                      <a:pt x="432" y="215"/>
                      <a:pt x="425" y="212"/>
                      <a:pt x="423" y="209"/>
                    </a:cubicBezTo>
                    <a:cubicBezTo>
                      <a:pt x="426" y="196"/>
                      <a:pt x="436" y="188"/>
                      <a:pt x="448" y="184"/>
                    </a:cubicBezTo>
                    <a:cubicBezTo>
                      <a:pt x="451" y="183"/>
                      <a:pt x="455" y="183"/>
                      <a:pt x="453" y="179"/>
                    </a:cubicBezTo>
                    <a:cubicBezTo>
                      <a:pt x="451" y="174"/>
                      <a:pt x="449" y="178"/>
                      <a:pt x="447" y="179"/>
                    </a:cubicBezTo>
                    <a:cubicBezTo>
                      <a:pt x="442" y="181"/>
                      <a:pt x="438" y="182"/>
                      <a:pt x="434" y="179"/>
                    </a:cubicBezTo>
                    <a:cubicBezTo>
                      <a:pt x="425" y="176"/>
                      <a:pt x="416" y="175"/>
                      <a:pt x="408" y="173"/>
                    </a:cubicBezTo>
                    <a:cubicBezTo>
                      <a:pt x="400" y="164"/>
                      <a:pt x="405" y="161"/>
                      <a:pt x="414" y="160"/>
                    </a:cubicBezTo>
                    <a:cubicBezTo>
                      <a:pt x="425" y="159"/>
                      <a:pt x="437" y="159"/>
                      <a:pt x="448" y="160"/>
                    </a:cubicBezTo>
                    <a:cubicBezTo>
                      <a:pt x="460" y="162"/>
                      <a:pt x="463" y="158"/>
                      <a:pt x="458" y="147"/>
                    </a:cubicBezTo>
                    <a:cubicBezTo>
                      <a:pt x="455" y="139"/>
                      <a:pt x="449" y="133"/>
                      <a:pt x="444" y="127"/>
                    </a:cubicBezTo>
                    <a:cubicBezTo>
                      <a:pt x="439" y="120"/>
                      <a:pt x="430" y="120"/>
                      <a:pt x="425" y="128"/>
                    </a:cubicBezTo>
                    <a:cubicBezTo>
                      <a:pt x="420" y="137"/>
                      <a:pt x="412" y="140"/>
                      <a:pt x="403" y="139"/>
                    </a:cubicBezTo>
                    <a:cubicBezTo>
                      <a:pt x="400" y="130"/>
                      <a:pt x="391" y="122"/>
                      <a:pt x="403" y="112"/>
                    </a:cubicBezTo>
                    <a:cubicBezTo>
                      <a:pt x="409" y="107"/>
                      <a:pt x="403" y="100"/>
                      <a:pt x="399" y="95"/>
                    </a:cubicBezTo>
                    <a:cubicBezTo>
                      <a:pt x="391" y="85"/>
                      <a:pt x="375" y="86"/>
                      <a:pt x="367" y="96"/>
                    </a:cubicBezTo>
                    <a:cubicBezTo>
                      <a:pt x="361" y="103"/>
                      <a:pt x="355" y="102"/>
                      <a:pt x="348" y="103"/>
                    </a:cubicBezTo>
                    <a:cubicBezTo>
                      <a:pt x="343" y="106"/>
                      <a:pt x="341" y="109"/>
                      <a:pt x="342" y="115"/>
                    </a:cubicBezTo>
                    <a:cubicBezTo>
                      <a:pt x="341" y="120"/>
                      <a:pt x="343" y="123"/>
                      <a:pt x="348" y="125"/>
                    </a:cubicBezTo>
                    <a:cubicBezTo>
                      <a:pt x="350" y="126"/>
                      <a:pt x="351" y="127"/>
                      <a:pt x="353" y="128"/>
                    </a:cubicBezTo>
                    <a:cubicBezTo>
                      <a:pt x="356" y="130"/>
                      <a:pt x="360" y="132"/>
                      <a:pt x="359" y="137"/>
                    </a:cubicBezTo>
                    <a:cubicBezTo>
                      <a:pt x="357" y="142"/>
                      <a:pt x="352" y="142"/>
                      <a:pt x="348" y="142"/>
                    </a:cubicBezTo>
                    <a:cubicBezTo>
                      <a:pt x="346" y="141"/>
                      <a:pt x="343" y="141"/>
                      <a:pt x="341" y="140"/>
                    </a:cubicBezTo>
                    <a:cubicBezTo>
                      <a:pt x="331" y="140"/>
                      <a:pt x="328" y="132"/>
                      <a:pt x="326" y="124"/>
                    </a:cubicBezTo>
                    <a:cubicBezTo>
                      <a:pt x="324" y="114"/>
                      <a:pt x="317" y="112"/>
                      <a:pt x="310" y="117"/>
                    </a:cubicBezTo>
                    <a:cubicBezTo>
                      <a:pt x="296" y="126"/>
                      <a:pt x="289" y="119"/>
                      <a:pt x="285" y="107"/>
                    </a:cubicBezTo>
                    <a:cubicBezTo>
                      <a:pt x="282" y="99"/>
                      <a:pt x="280" y="95"/>
                      <a:pt x="269" y="98"/>
                    </a:cubicBezTo>
                    <a:cubicBezTo>
                      <a:pt x="257" y="102"/>
                      <a:pt x="247" y="91"/>
                      <a:pt x="250" y="75"/>
                    </a:cubicBezTo>
                    <a:cubicBezTo>
                      <a:pt x="252" y="65"/>
                      <a:pt x="254" y="53"/>
                      <a:pt x="266" y="48"/>
                    </a:cubicBezTo>
                    <a:cubicBezTo>
                      <a:pt x="267" y="48"/>
                      <a:pt x="268" y="49"/>
                      <a:pt x="270" y="50"/>
                    </a:cubicBezTo>
                    <a:cubicBezTo>
                      <a:pt x="287" y="63"/>
                      <a:pt x="287" y="67"/>
                      <a:pt x="267" y="77"/>
                    </a:cubicBezTo>
                    <a:cubicBezTo>
                      <a:pt x="271" y="79"/>
                      <a:pt x="274" y="76"/>
                      <a:pt x="278" y="74"/>
                    </a:cubicBezTo>
                    <a:cubicBezTo>
                      <a:pt x="291" y="66"/>
                      <a:pt x="292" y="66"/>
                      <a:pt x="298" y="81"/>
                    </a:cubicBezTo>
                    <a:cubicBezTo>
                      <a:pt x="301" y="89"/>
                      <a:pt x="304" y="97"/>
                      <a:pt x="317" y="99"/>
                    </a:cubicBezTo>
                    <a:cubicBezTo>
                      <a:pt x="310" y="91"/>
                      <a:pt x="304" y="85"/>
                      <a:pt x="300" y="79"/>
                    </a:cubicBezTo>
                    <a:cubicBezTo>
                      <a:pt x="292" y="64"/>
                      <a:pt x="293" y="60"/>
                      <a:pt x="309" y="51"/>
                    </a:cubicBezTo>
                    <a:cubicBezTo>
                      <a:pt x="304" y="47"/>
                      <a:pt x="301" y="41"/>
                      <a:pt x="296" y="33"/>
                    </a:cubicBezTo>
                    <a:cubicBezTo>
                      <a:pt x="291" y="55"/>
                      <a:pt x="276" y="45"/>
                      <a:pt x="264" y="46"/>
                    </a:cubicBezTo>
                    <a:cubicBezTo>
                      <a:pt x="265" y="27"/>
                      <a:pt x="279" y="17"/>
                      <a:pt x="292" y="7"/>
                    </a:cubicBezTo>
                    <a:cubicBezTo>
                      <a:pt x="307" y="8"/>
                      <a:pt x="321" y="12"/>
                      <a:pt x="335" y="19"/>
                    </a:cubicBezTo>
                    <a:cubicBezTo>
                      <a:pt x="331" y="25"/>
                      <a:pt x="326" y="24"/>
                      <a:pt x="320" y="22"/>
                    </a:cubicBezTo>
                    <a:cubicBezTo>
                      <a:pt x="328" y="35"/>
                      <a:pt x="330" y="47"/>
                      <a:pt x="326" y="62"/>
                    </a:cubicBezTo>
                    <a:cubicBezTo>
                      <a:pt x="320" y="80"/>
                      <a:pt x="326" y="85"/>
                      <a:pt x="345" y="82"/>
                    </a:cubicBezTo>
                    <a:cubicBezTo>
                      <a:pt x="353" y="80"/>
                      <a:pt x="360" y="77"/>
                      <a:pt x="366" y="72"/>
                    </a:cubicBezTo>
                    <a:cubicBezTo>
                      <a:pt x="370" y="68"/>
                      <a:pt x="377" y="67"/>
                      <a:pt x="376" y="60"/>
                    </a:cubicBezTo>
                    <a:cubicBezTo>
                      <a:pt x="374" y="53"/>
                      <a:pt x="369" y="48"/>
                      <a:pt x="363" y="47"/>
                    </a:cubicBezTo>
                    <a:cubicBezTo>
                      <a:pt x="352" y="45"/>
                      <a:pt x="346" y="36"/>
                      <a:pt x="338" y="31"/>
                    </a:cubicBezTo>
                    <a:cubicBezTo>
                      <a:pt x="334" y="28"/>
                      <a:pt x="330" y="24"/>
                      <a:pt x="337" y="19"/>
                    </a:cubicBezTo>
                    <a:cubicBezTo>
                      <a:pt x="374" y="32"/>
                      <a:pt x="404" y="55"/>
                      <a:pt x="430" y="85"/>
                    </a:cubicBezTo>
                    <a:cubicBezTo>
                      <a:pt x="429" y="90"/>
                      <a:pt x="425" y="93"/>
                      <a:pt x="423" y="98"/>
                    </a:cubicBezTo>
                    <a:cubicBezTo>
                      <a:pt x="422" y="100"/>
                      <a:pt x="414" y="98"/>
                      <a:pt x="420" y="104"/>
                    </a:cubicBezTo>
                    <a:cubicBezTo>
                      <a:pt x="423" y="108"/>
                      <a:pt x="425" y="106"/>
                      <a:pt x="429" y="106"/>
                    </a:cubicBezTo>
                    <a:cubicBezTo>
                      <a:pt x="435" y="106"/>
                      <a:pt x="431" y="102"/>
                      <a:pt x="431" y="100"/>
                    </a:cubicBezTo>
                    <a:cubicBezTo>
                      <a:pt x="431" y="96"/>
                      <a:pt x="430" y="92"/>
                      <a:pt x="433" y="89"/>
                    </a:cubicBezTo>
                    <a:cubicBezTo>
                      <a:pt x="489" y="156"/>
                      <a:pt x="504" y="233"/>
                      <a:pt x="479" y="316"/>
                    </a:cubicBezTo>
                    <a:cubicBezTo>
                      <a:pt x="443" y="442"/>
                      <a:pt x="312" y="513"/>
                      <a:pt x="185" y="480"/>
                    </a:cubicBezTo>
                    <a:cubicBezTo>
                      <a:pt x="178" y="479"/>
                      <a:pt x="171" y="477"/>
                      <a:pt x="164" y="475"/>
                    </a:cubicBezTo>
                    <a:close/>
                  </a:path>
                </a:pathLst>
              </a:custGeom>
              <a:solidFill>
                <a:srgbClr val="F4FA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117"/>
              <p:cNvSpPr>
                <a:spLocks/>
              </p:cNvSpPr>
              <p:nvPr/>
            </p:nvSpPr>
            <p:spPr bwMode="auto">
              <a:xfrm>
                <a:off x="2194" y="1850"/>
                <a:ext cx="135" cy="145"/>
              </a:xfrm>
              <a:custGeom>
                <a:avLst/>
                <a:gdLst>
                  <a:gd name="T0" fmla="*/ 24 w 73"/>
                  <a:gd name="T1" fmla="*/ 3 h 74"/>
                  <a:gd name="T2" fmla="*/ 30 w 73"/>
                  <a:gd name="T3" fmla="*/ 15 h 74"/>
                  <a:gd name="T4" fmla="*/ 57 w 73"/>
                  <a:gd name="T5" fmla="*/ 30 h 74"/>
                  <a:gd name="T6" fmla="*/ 56 w 73"/>
                  <a:gd name="T7" fmla="*/ 59 h 74"/>
                  <a:gd name="T8" fmla="*/ 30 w 73"/>
                  <a:gd name="T9" fmla="*/ 70 h 74"/>
                  <a:gd name="T10" fmla="*/ 9 w 73"/>
                  <a:gd name="T11" fmla="*/ 67 h 74"/>
                  <a:gd name="T12" fmla="*/ 8 w 73"/>
                  <a:gd name="T13" fmla="*/ 45 h 74"/>
                  <a:gd name="T14" fmla="*/ 0 w 73"/>
                  <a:gd name="T15" fmla="*/ 4 h 74"/>
                  <a:gd name="T16" fmla="*/ 22 w 73"/>
                  <a:gd name="T17" fmla="*/ 3 h 74"/>
                  <a:gd name="T18" fmla="*/ 24 w 73"/>
                  <a:gd name="T19" fmla="*/ 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74">
                    <a:moveTo>
                      <a:pt x="24" y="3"/>
                    </a:moveTo>
                    <a:cubicBezTo>
                      <a:pt x="20" y="10"/>
                      <a:pt x="26" y="12"/>
                      <a:pt x="30" y="15"/>
                    </a:cubicBezTo>
                    <a:cubicBezTo>
                      <a:pt x="38" y="21"/>
                      <a:pt x="48" y="24"/>
                      <a:pt x="57" y="30"/>
                    </a:cubicBezTo>
                    <a:cubicBezTo>
                      <a:pt x="73" y="41"/>
                      <a:pt x="71" y="47"/>
                      <a:pt x="56" y="59"/>
                    </a:cubicBezTo>
                    <a:cubicBezTo>
                      <a:pt x="48" y="65"/>
                      <a:pt x="39" y="66"/>
                      <a:pt x="30" y="70"/>
                    </a:cubicBezTo>
                    <a:cubicBezTo>
                      <a:pt x="21" y="74"/>
                      <a:pt x="13" y="71"/>
                      <a:pt x="9" y="67"/>
                    </a:cubicBezTo>
                    <a:cubicBezTo>
                      <a:pt x="5" y="62"/>
                      <a:pt x="5" y="52"/>
                      <a:pt x="8" y="45"/>
                    </a:cubicBezTo>
                    <a:cubicBezTo>
                      <a:pt x="16" y="29"/>
                      <a:pt x="10" y="17"/>
                      <a:pt x="0" y="4"/>
                    </a:cubicBezTo>
                    <a:cubicBezTo>
                      <a:pt x="7" y="0"/>
                      <a:pt x="15" y="9"/>
                      <a:pt x="22" y="3"/>
                    </a:cubicBezTo>
                    <a:cubicBezTo>
                      <a:pt x="23" y="2"/>
                      <a:pt x="23" y="2"/>
                      <a:pt x="24" y="3"/>
                    </a:cubicBezTo>
                    <a:close/>
                  </a:path>
                </a:pathLst>
              </a:custGeom>
              <a:solidFill>
                <a:srgbClr val="FAFC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18"/>
              <p:cNvSpPr>
                <a:spLocks/>
              </p:cNvSpPr>
              <p:nvPr/>
            </p:nvSpPr>
            <p:spPr bwMode="auto">
              <a:xfrm>
                <a:off x="2377" y="1985"/>
                <a:ext cx="47" cy="61"/>
              </a:xfrm>
              <a:custGeom>
                <a:avLst/>
                <a:gdLst>
                  <a:gd name="T0" fmla="*/ 21 w 25"/>
                  <a:gd name="T1" fmla="*/ 4 h 31"/>
                  <a:gd name="T2" fmla="*/ 23 w 25"/>
                  <a:gd name="T3" fmla="*/ 15 h 31"/>
                  <a:gd name="T4" fmla="*/ 21 w 25"/>
                  <a:gd name="T5" fmla="*/ 27 h 31"/>
                  <a:gd name="T6" fmla="*/ 9 w 25"/>
                  <a:gd name="T7" fmla="*/ 26 h 31"/>
                  <a:gd name="T8" fmla="*/ 1 w 25"/>
                  <a:gd name="T9" fmla="*/ 10 h 31"/>
                  <a:gd name="T10" fmla="*/ 18 w 25"/>
                  <a:gd name="T11" fmla="*/ 0 h 31"/>
                  <a:gd name="T12" fmla="*/ 21 w 25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1">
                    <a:moveTo>
                      <a:pt x="21" y="4"/>
                    </a:moveTo>
                    <a:cubicBezTo>
                      <a:pt x="22" y="7"/>
                      <a:pt x="23" y="11"/>
                      <a:pt x="23" y="15"/>
                    </a:cubicBezTo>
                    <a:cubicBezTo>
                      <a:pt x="24" y="19"/>
                      <a:pt x="25" y="24"/>
                      <a:pt x="21" y="27"/>
                    </a:cubicBezTo>
                    <a:cubicBezTo>
                      <a:pt x="18" y="19"/>
                      <a:pt x="12" y="31"/>
                      <a:pt x="9" y="26"/>
                    </a:cubicBezTo>
                    <a:cubicBezTo>
                      <a:pt x="5" y="21"/>
                      <a:pt x="0" y="17"/>
                      <a:pt x="1" y="10"/>
                    </a:cubicBezTo>
                    <a:cubicBezTo>
                      <a:pt x="10" y="13"/>
                      <a:pt x="11" y="1"/>
                      <a:pt x="18" y="0"/>
                    </a:cubicBezTo>
                    <a:cubicBezTo>
                      <a:pt x="19" y="1"/>
                      <a:pt x="20" y="2"/>
                      <a:pt x="21" y="4"/>
                    </a:cubicBezTo>
                    <a:close/>
                  </a:path>
                </a:pathLst>
              </a:custGeom>
              <a:solidFill>
                <a:srgbClr val="FAFC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9"/>
              <p:cNvSpPr>
                <a:spLocks/>
              </p:cNvSpPr>
              <p:nvPr/>
            </p:nvSpPr>
            <p:spPr bwMode="auto">
              <a:xfrm>
                <a:off x="1660" y="1824"/>
                <a:ext cx="821" cy="904"/>
              </a:xfrm>
              <a:custGeom>
                <a:avLst/>
                <a:gdLst>
                  <a:gd name="T0" fmla="*/ 83 w 443"/>
                  <a:gd name="T1" fmla="*/ 144 h 460"/>
                  <a:gd name="T2" fmla="*/ 105 w 443"/>
                  <a:gd name="T3" fmla="*/ 140 h 460"/>
                  <a:gd name="T4" fmla="*/ 131 w 443"/>
                  <a:gd name="T5" fmla="*/ 150 h 460"/>
                  <a:gd name="T6" fmla="*/ 126 w 443"/>
                  <a:gd name="T7" fmla="*/ 104 h 460"/>
                  <a:gd name="T8" fmla="*/ 97 w 443"/>
                  <a:gd name="T9" fmla="*/ 58 h 460"/>
                  <a:gd name="T10" fmla="*/ 114 w 443"/>
                  <a:gd name="T11" fmla="*/ 39 h 460"/>
                  <a:gd name="T12" fmla="*/ 145 w 443"/>
                  <a:gd name="T13" fmla="*/ 57 h 460"/>
                  <a:gd name="T14" fmla="*/ 145 w 443"/>
                  <a:gd name="T15" fmla="*/ 67 h 460"/>
                  <a:gd name="T16" fmla="*/ 145 w 443"/>
                  <a:gd name="T17" fmla="*/ 98 h 460"/>
                  <a:gd name="T18" fmla="*/ 202 w 443"/>
                  <a:gd name="T19" fmla="*/ 82 h 460"/>
                  <a:gd name="T20" fmla="*/ 199 w 443"/>
                  <a:gd name="T21" fmla="*/ 44 h 460"/>
                  <a:gd name="T22" fmla="*/ 162 w 443"/>
                  <a:gd name="T23" fmla="*/ 19 h 460"/>
                  <a:gd name="T24" fmla="*/ 184 w 443"/>
                  <a:gd name="T25" fmla="*/ 8 h 460"/>
                  <a:gd name="T26" fmla="*/ 225 w 443"/>
                  <a:gd name="T27" fmla="*/ 7 h 460"/>
                  <a:gd name="T28" fmla="*/ 267 w 443"/>
                  <a:gd name="T29" fmla="*/ 4 h 460"/>
                  <a:gd name="T30" fmla="*/ 240 w 443"/>
                  <a:gd name="T31" fmla="*/ 45 h 460"/>
                  <a:gd name="T32" fmla="*/ 232 w 443"/>
                  <a:gd name="T33" fmla="*/ 92 h 460"/>
                  <a:gd name="T34" fmla="*/ 253 w 443"/>
                  <a:gd name="T35" fmla="*/ 87 h 460"/>
                  <a:gd name="T36" fmla="*/ 267 w 443"/>
                  <a:gd name="T37" fmla="*/ 115 h 460"/>
                  <a:gd name="T38" fmla="*/ 306 w 443"/>
                  <a:gd name="T39" fmla="*/ 125 h 460"/>
                  <a:gd name="T40" fmla="*/ 341 w 443"/>
                  <a:gd name="T41" fmla="*/ 139 h 460"/>
                  <a:gd name="T42" fmla="*/ 349 w 443"/>
                  <a:gd name="T43" fmla="*/ 127 h 460"/>
                  <a:gd name="T44" fmla="*/ 377 w 443"/>
                  <a:gd name="T45" fmla="*/ 135 h 460"/>
                  <a:gd name="T46" fmla="*/ 421 w 443"/>
                  <a:gd name="T47" fmla="*/ 119 h 460"/>
                  <a:gd name="T48" fmla="*/ 427 w 443"/>
                  <a:gd name="T49" fmla="*/ 161 h 460"/>
                  <a:gd name="T50" fmla="*/ 384 w 443"/>
                  <a:gd name="T51" fmla="*/ 169 h 460"/>
                  <a:gd name="T52" fmla="*/ 385 w 443"/>
                  <a:gd name="T53" fmla="*/ 201 h 460"/>
                  <a:gd name="T54" fmla="*/ 383 w 443"/>
                  <a:gd name="T55" fmla="*/ 221 h 460"/>
                  <a:gd name="T56" fmla="*/ 387 w 443"/>
                  <a:gd name="T57" fmla="*/ 285 h 460"/>
                  <a:gd name="T58" fmla="*/ 385 w 443"/>
                  <a:gd name="T59" fmla="*/ 316 h 460"/>
                  <a:gd name="T60" fmla="*/ 369 w 443"/>
                  <a:gd name="T61" fmla="*/ 352 h 460"/>
                  <a:gd name="T62" fmla="*/ 360 w 443"/>
                  <a:gd name="T63" fmla="*/ 365 h 460"/>
                  <a:gd name="T64" fmla="*/ 355 w 443"/>
                  <a:gd name="T65" fmla="*/ 396 h 460"/>
                  <a:gd name="T66" fmla="*/ 306 w 443"/>
                  <a:gd name="T67" fmla="*/ 417 h 460"/>
                  <a:gd name="T68" fmla="*/ 287 w 443"/>
                  <a:gd name="T69" fmla="*/ 420 h 460"/>
                  <a:gd name="T70" fmla="*/ 264 w 443"/>
                  <a:gd name="T71" fmla="*/ 427 h 460"/>
                  <a:gd name="T72" fmla="*/ 253 w 443"/>
                  <a:gd name="T73" fmla="*/ 459 h 460"/>
                  <a:gd name="T74" fmla="*/ 242 w 443"/>
                  <a:gd name="T75" fmla="*/ 434 h 460"/>
                  <a:gd name="T76" fmla="*/ 215 w 443"/>
                  <a:gd name="T77" fmla="*/ 424 h 460"/>
                  <a:gd name="T78" fmla="*/ 184 w 443"/>
                  <a:gd name="T79" fmla="*/ 418 h 460"/>
                  <a:gd name="T80" fmla="*/ 128 w 443"/>
                  <a:gd name="T81" fmla="*/ 381 h 460"/>
                  <a:gd name="T82" fmla="*/ 87 w 443"/>
                  <a:gd name="T83" fmla="*/ 352 h 460"/>
                  <a:gd name="T84" fmla="*/ 75 w 443"/>
                  <a:gd name="T85" fmla="*/ 340 h 460"/>
                  <a:gd name="T86" fmla="*/ 67 w 443"/>
                  <a:gd name="T87" fmla="*/ 325 h 460"/>
                  <a:gd name="T88" fmla="*/ 46 w 443"/>
                  <a:gd name="T89" fmla="*/ 314 h 460"/>
                  <a:gd name="T90" fmla="*/ 51 w 443"/>
                  <a:gd name="T91" fmla="*/ 283 h 460"/>
                  <a:gd name="T92" fmla="*/ 29 w 443"/>
                  <a:gd name="T93" fmla="*/ 276 h 460"/>
                  <a:gd name="T94" fmla="*/ 47 w 443"/>
                  <a:gd name="T95" fmla="*/ 239 h 460"/>
                  <a:gd name="T96" fmla="*/ 21 w 443"/>
                  <a:gd name="T97" fmla="*/ 234 h 460"/>
                  <a:gd name="T98" fmla="*/ 32 w 443"/>
                  <a:gd name="T99" fmla="*/ 212 h 460"/>
                  <a:gd name="T100" fmla="*/ 54 w 443"/>
                  <a:gd name="T101" fmla="*/ 192 h 460"/>
                  <a:gd name="T102" fmla="*/ 39 w 443"/>
                  <a:gd name="T103" fmla="*/ 181 h 460"/>
                  <a:gd name="T104" fmla="*/ 20 w 443"/>
                  <a:gd name="T105" fmla="*/ 187 h 460"/>
                  <a:gd name="T106" fmla="*/ 17 w 443"/>
                  <a:gd name="T107" fmla="*/ 158 h 460"/>
                  <a:gd name="T108" fmla="*/ 34 w 443"/>
                  <a:gd name="T109" fmla="*/ 100 h 460"/>
                  <a:gd name="T110" fmla="*/ 56 w 443"/>
                  <a:gd name="T111" fmla="*/ 102 h 460"/>
                  <a:gd name="T112" fmla="*/ 72 w 443"/>
                  <a:gd name="T113" fmla="*/ 13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43" h="460">
                    <a:moveTo>
                      <a:pt x="72" y="130"/>
                    </a:moveTo>
                    <a:cubicBezTo>
                      <a:pt x="69" y="136"/>
                      <a:pt x="74" y="144"/>
                      <a:pt x="83" y="144"/>
                    </a:cubicBezTo>
                    <a:cubicBezTo>
                      <a:pt x="87" y="144"/>
                      <a:pt x="92" y="143"/>
                      <a:pt x="94" y="140"/>
                    </a:cubicBezTo>
                    <a:cubicBezTo>
                      <a:pt x="98" y="132"/>
                      <a:pt x="103" y="137"/>
                      <a:pt x="105" y="140"/>
                    </a:cubicBezTo>
                    <a:cubicBezTo>
                      <a:pt x="110" y="147"/>
                      <a:pt x="118" y="152"/>
                      <a:pt x="121" y="164"/>
                    </a:cubicBezTo>
                    <a:cubicBezTo>
                      <a:pt x="123" y="157"/>
                      <a:pt x="126" y="153"/>
                      <a:pt x="131" y="150"/>
                    </a:cubicBezTo>
                    <a:cubicBezTo>
                      <a:pt x="144" y="143"/>
                      <a:pt x="144" y="129"/>
                      <a:pt x="131" y="121"/>
                    </a:cubicBezTo>
                    <a:cubicBezTo>
                      <a:pt x="123" y="116"/>
                      <a:pt x="122" y="111"/>
                      <a:pt x="126" y="104"/>
                    </a:cubicBezTo>
                    <a:cubicBezTo>
                      <a:pt x="130" y="97"/>
                      <a:pt x="127" y="91"/>
                      <a:pt x="121" y="88"/>
                    </a:cubicBezTo>
                    <a:cubicBezTo>
                      <a:pt x="109" y="81"/>
                      <a:pt x="105" y="67"/>
                      <a:pt x="97" y="58"/>
                    </a:cubicBezTo>
                    <a:cubicBezTo>
                      <a:pt x="93" y="54"/>
                      <a:pt x="94" y="46"/>
                      <a:pt x="96" y="47"/>
                    </a:cubicBezTo>
                    <a:cubicBezTo>
                      <a:pt x="105" y="48"/>
                      <a:pt x="104" y="31"/>
                      <a:pt x="114" y="39"/>
                    </a:cubicBezTo>
                    <a:cubicBezTo>
                      <a:pt x="117" y="41"/>
                      <a:pt x="120" y="40"/>
                      <a:pt x="124" y="39"/>
                    </a:cubicBezTo>
                    <a:cubicBezTo>
                      <a:pt x="139" y="37"/>
                      <a:pt x="143" y="40"/>
                      <a:pt x="145" y="57"/>
                    </a:cubicBezTo>
                    <a:cubicBezTo>
                      <a:pt x="145" y="60"/>
                      <a:pt x="146" y="63"/>
                      <a:pt x="147" y="67"/>
                    </a:cubicBezTo>
                    <a:cubicBezTo>
                      <a:pt x="146" y="67"/>
                      <a:pt x="146" y="67"/>
                      <a:pt x="145" y="67"/>
                    </a:cubicBezTo>
                    <a:cubicBezTo>
                      <a:pt x="143" y="65"/>
                      <a:pt x="141" y="63"/>
                      <a:pt x="136" y="57"/>
                    </a:cubicBezTo>
                    <a:cubicBezTo>
                      <a:pt x="140" y="74"/>
                      <a:pt x="141" y="87"/>
                      <a:pt x="145" y="98"/>
                    </a:cubicBezTo>
                    <a:cubicBezTo>
                      <a:pt x="149" y="108"/>
                      <a:pt x="165" y="108"/>
                      <a:pt x="175" y="99"/>
                    </a:cubicBezTo>
                    <a:cubicBezTo>
                      <a:pt x="184" y="92"/>
                      <a:pt x="193" y="87"/>
                      <a:pt x="202" y="82"/>
                    </a:cubicBezTo>
                    <a:cubicBezTo>
                      <a:pt x="212" y="78"/>
                      <a:pt x="218" y="71"/>
                      <a:pt x="208" y="60"/>
                    </a:cubicBezTo>
                    <a:cubicBezTo>
                      <a:pt x="204" y="56"/>
                      <a:pt x="201" y="50"/>
                      <a:pt x="199" y="44"/>
                    </a:cubicBezTo>
                    <a:cubicBezTo>
                      <a:pt x="196" y="38"/>
                      <a:pt x="191" y="37"/>
                      <a:pt x="185" y="38"/>
                    </a:cubicBezTo>
                    <a:cubicBezTo>
                      <a:pt x="175" y="39"/>
                      <a:pt x="162" y="29"/>
                      <a:pt x="162" y="19"/>
                    </a:cubicBezTo>
                    <a:cubicBezTo>
                      <a:pt x="162" y="14"/>
                      <a:pt x="165" y="11"/>
                      <a:pt x="170" y="10"/>
                    </a:cubicBezTo>
                    <a:cubicBezTo>
                      <a:pt x="175" y="10"/>
                      <a:pt x="179" y="8"/>
                      <a:pt x="184" y="8"/>
                    </a:cubicBezTo>
                    <a:cubicBezTo>
                      <a:pt x="200" y="8"/>
                      <a:pt x="215" y="3"/>
                      <a:pt x="231" y="0"/>
                    </a:cubicBezTo>
                    <a:cubicBezTo>
                      <a:pt x="231" y="6"/>
                      <a:pt x="226" y="3"/>
                      <a:pt x="225" y="7"/>
                    </a:cubicBezTo>
                    <a:cubicBezTo>
                      <a:pt x="239" y="6"/>
                      <a:pt x="254" y="5"/>
                      <a:pt x="268" y="4"/>
                    </a:cubicBezTo>
                    <a:cubicBezTo>
                      <a:pt x="268" y="4"/>
                      <a:pt x="267" y="4"/>
                      <a:pt x="267" y="4"/>
                    </a:cubicBezTo>
                    <a:cubicBezTo>
                      <a:pt x="259" y="17"/>
                      <a:pt x="244" y="27"/>
                      <a:pt x="240" y="44"/>
                    </a:cubicBezTo>
                    <a:cubicBezTo>
                      <a:pt x="240" y="44"/>
                      <a:pt x="240" y="45"/>
                      <a:pt x="240" y="45"/>
                    </a:cubicBezTo>
                    <a:cubicBezTo>
                      <a:pt x="233" y="52"/>
                      <a:pt x="234" y="62"/>
                      <a:pt x="228" y="70"/>
                    </a:cubicBezTo>
                    <a:cubicBezTo>
                      <a:pt x="225" y="74"/>
                      <a:pt x="231" y="85"/>
                      <a:pt x="232" y="92"/>
                    </a:cubicBezTo>
                    <a:cubicBezTo>
                      <a:pt x="238" y="90"/>
                      <a:pt x="245" y="97"/>
                      <a:pt x="249" y="88"/>
                    </a:cubicBezTo>
                    <a:cubicBezTo>
                      <a:pt x="250" y="87"/>
                      <a:pt x="253" y="86"/>
                      <a:pt x="253" y="87"/>
                    </a:cubicBezTo>
                    <a:cubicBezTo>
                      <a:pt x="259" y="91"/>
                      <a:pt x="264" y="96"/>
                      <a:pt x="263" y="104"/>
                    </a:cubicBezTo>
                    <a:cubicBezTo>
                      <a:pt x="272" y="104"/>
                      <a:pt x="273" y="108"/>
                      <a:pt x="267" y="115"/>
                    </a:cubicBezTo>
                    <a:cubicBezTo>
                      <a:pt x="271" y="117"/>
                      <a:pt x="274" y="115"/>
                      <a:pt x="276" y="113"/>
                    </a:cubicBezTo>
                    <a:cubicBezTo>
                      <a:pt x="297" y="104"/>
                      <a:pt x="297" y="104"/>
                      <a:pt x="306" y="125"/>
                    </a:cubicBezTo>
                    <a:cubicBezTo>
                      <a:pt x="308" y="130"/>
                      <a:pt x="309" y="135"/>
                      <a:pt x="316" y="133"/>
                    </a:cubicBezTo>
                    <a:cubicBezTo>
                      <a:pt x="322" y="144"/>
                      <a:pt x="330" y="149"/>
                      <a:pt x="341" y="139"/>
                    </a:cubicBezTo>
                    <a:cubicBezTo>
                      <a:pt x="344" y="136"/>
                      <a:pt x="348" y="138"/>
                      <a:pt x="352" y="140"/>
                    </a:cubicBezTo>
                    <a:cubicBezTo>
                      <a:pt x="353" y="135"/>
                      <a:pt x="345" y="132"/>
                      <a:pt x="349" y="127"/>
                    </a:cubicBezTo>
                    <a:cubicBezTo>
                      <a:pt x="352" y="123"/>
                      <a:pt x="358" y="125"/>
                      <a:pt x="363" y="126"/>
                    </a:cubicBezTo>
                    <a:cubicBezTo>
                      <a:pt x="369" y="127"/>
                      <a:pt x="373" y="130"/>
                      <a:pt x="377" y="135"/>
                    </a:cubicBezTo>
                    <a:cubicBezTo>
                      <a:pt x="386" y="132"/>
                      <a:pt x="395" y="129"/>
                      <a:pt x="401" y="118"/>
                    </a:cubicBezTo>
                    <a:cubicBezTo>
                      <a:pt x="403" y="114"/>
                      <a:pt x="416" y="113"/>
                      <a:pt x="421" y="119"/>
                    </a:cubicBezTo>
                    <a:cubicBezTo>
                      <a:pt x="428" y="127"/>
                      <a:pt x="434" y="137"/>
                      <a:pt x="438" y="146"/>
                    </a:cubicBezTo>
                    <a:cubicBezTo>
                      <a:pt x="443" y="156"/>
                      <a:pt x="439" y="162"/>
                      <a:pt x="427" y="161"/>
                    </a:cubicBezTo>
                    <a:cubicBezTo>
                      <a:pt x="415" y="161"/>
                      <a:pt x="403" y="160"/>
                      <a:pt x="390" y="160"/>
                    </a:cubicBezTo>
                    <a:cubicBezTo>
                      <a:pt x="384" y="160"/>
                      <a:pt x="378" y="161"/>
                      <a:pt x="384" y="169"/>
                    </a:cubicBezTo>
                    <a:cubicBezTo>
                      <a:pt x="388" y="171"/>
                      <a:pt x="390" y="174"/>
                      <a:pt x="387" y="178"/>
                    </a:cubicBezTo>
                    <a:cubicBezTo>
                      <a:pt x="383" y="185"/>
                      <a:pt x="375" y="192"/>
                      <a:pt x="385" y="201"/>
                    </a:cubicBezTo>
                    <a:cubicBezTo>
                      <a:pt x="386" y="202"/>
                      <a:pt x="387" y="205"/>
                      <a:pt x="385" y="206"/>
                    </a:cubicBezTo>
                    <a:cubicBezTo>
                      <a:pt x="374" y="210"/>
                      <a:pt x="381" y="219"/>
                      <a:pt x="383" y="221"/>
                    </a:cubicBezTo>
                    <a:cubicBezTo>
                      <a:pt x="391" y="228"/>
                      <a:pt x="389" y="236"/>
                      <a:pt x="387" y="243"/>
                    </a:cubicBezTo>
                    <a:cubicBezTo>
                      <a:pt x="381" y="257"/>
                      <a:pt x="386" y="271"/>
                      <a:pt x="387" y="285"/>
                    </a:cubicBezTo>
                    <a:cubicBezTo>
                      <a:pt x="387" y="292"/>
                      <a:pt x="385" y="299"/>
                      <a:pt x="382" y="305"/>
                    </a:cubicBezTo>
                    <a:cubicBezTo>
                      <a:pt x="379" y="311"/>
                      <a:pt x="381" y="313"/>
                      <a:pt x="385" y="316"/>
                    </a:cubicBezTo>
                    <a:cubicBezTo>
                      <a:pt x="390" y="325"/>
                      <a:pt x="384" y="330"/>
                      <a:pt x="380" y="337"/>
                    </a:cubicBezTo>
                    <a:cubicBezTo>
                      <a:pt x="377" y="343"/>
                      <a:pt x="372" y="347"/>
                      <a:pt x="369" y="352"/>
                    </a:cubicBezTo>
                    <a:cubicBezTo>
                      <a:pt x="369" y="352"/>
                      <a:pt x="369" y="352"/>
                      <a:pt x="369" y="352"/>
                    </a:cubicBezTo>
                    <a:cubicBezTo>
                      <a:pt x="366" y="356"/>
                      <a:pt x="366" y="363"/>
                      <a:pt x="360" y="365"/>
                    </a:cubicBezTo>
                    <a:cubicBezTo>
                      <a:pt x="354" y="371"/>
                      <a:pt x="359" y="376"/>
                      <a:pt x="360" y="382"/>
                    </a:cubicBezTo>
                    <a:cubicBezTo>
                      <a:pt x="361" y="387"/>
                      <a:pt x="366" y="395"/>
                      <a:pt x="355" y="396"/>
                    </a:cubicBezTo>
                    <a:cubicBezTo>
                      <a:pt x="340" y="387"/>
                      <a:pt x="326" y="390"/>
                      <a:pt x="313" y="400"/>
                    </a:cubicBezTo>
                    <a:cubicBezTo>
                      <a:pt x="305" y="403"/>
                      <a:pt x="301" y="407"/>
                      <a:pt x="306" y="417"/>
                    </a:cubicBezTo>
                    <a:cubicBezTo>
                      <a:pt x="307" y="420"/>
                      <a:pt x="309" y="424"/>
                      <a:pt x="306" y="427"/>
                    </a:cubicBezTo>
                    <a:cubicBezTo>
                      <a:pt x="298" y="429"/>
                      <a:pt x="293" y="423"/>
                      <a:pt x="287" y="420"/>
                    </a:cubicBezTo>
                    <a:cubicBezTo>
                      <a:pt x="281" y="417"/>
                      <a:pt x="276" y="417"/>
                      <a:pt x="270" y="417"/>
                    </a:cubicBezTo>
                    <a:cubicBezTo>
                      <a:pt x="265" y="418"/>
                      <a:pt x="263" y="421"/>
                      <a:pt x="264" y="427"/>
                    </a:cubicBezTo>
                    <a:cubicBezTo>
                      <a:pt x="266" y="435"/>
                      <a:pt x="268" y="443"/>
                      <a:pt x="266" y="451"/>
                    </a:cubicBezTo>
                    <a:cubicBezTo>
                      <a:pt x="264" y="457"/>
                      <a:pt x="260" y="460"/>
                      <a:pt x="253" y="459"/>
                    </a:cubicBezTo>
                    <a:cubicBezTo>
                      <a:pt x="247" y="458"/>
                      <a:pt x="246" y="452"/>
                      <a:pt x="244" y="447"/>
                    </a:cubicBezTo>
                    <a:cubicBezTo>
                      <a:pt x="243" y="443"/>
                      <a:pt x="242" y="439"/>
                      <a:pt x="242" y="434"/>
                    </a:cubicBezTo>
                    <a:cubicBezTo>
                      <a:pt x="242" y="424"/>
                      <a:pt x="237" y="421"/>
                      <a:pt x="228" y="424"/>
                    </a:cubicBezTo>
                    <a:cubicBezTo>
                      <a:pt x="224" y="427"/>
                      <a:pt x="219" y="437"/>
                      <a:pt x="215" y="424"/>
                    </a:cubicBezTo>
                    <a:cubicBezTo>
                      <a:pt x="214" y="423"/>
                      <a:pt x="213" y="422"/>
                      <a:pt x="212" y="421"/>
                    </a:cubicBezTo>
                    <a:cubicBezTo>
                      <a:pt x="203" y="419"/>
                      <a:pt x="194" y="414"/>
                      <a:pt x="184" y="418"/>
                    </a:cubicBezTo>
                    <a:cubicBezTo>
                      <a:pt x="170" y="415"/>
                      <a:pt x="157" y="413"/>
                      <a:pt x="147" y="402"/>
                    </a:cubicBezTo>
                    <a:cubicBezTo>
                      <a:pt x="148" y="389"/>
                      <a:pt x="141" y="383"/>
                      <a:pt x="128" y="381"/>
                    </a:cubicBezTo>
                    <a:cubicBezTo>
                      <a:pt x="121" y="380"/>
                      <a:pt x="114" y="374"/>
                      <a:pt x="112" y="367"/>
                    </a:cubicBezTo>
                    <a:cubicBezTo>
                      <a:pt x="107" y="355"/>
                      <a:pt x="98" y="352"/>
                      <a:pt x="87" y="352"/>
                    </a:cubicBezTo>
                    <a:cubicBezTo>
                      <a:pt x="81" y="351"/>
                      <a:pt x="76" y="350"/>
                      <a:pt x="73" y="343"/>
                    </a:cubicBezTo>
                    <a:cubicBezTo>
                      <a:pt x="73" y="342"/>
                      <a:pt x="74" y="341"/>
                      <a:pt x="75" y="340"/>
                    </a:cubicBezTo>
                    <a:cubicBezTo>
                      <a:pt x="76" y="334"/>
                      <a:pt x="78" y="329"/>
                      <a:pt x="74" y="323"/>
                    </a:cubicBezTo>
                    <a:cubicBezTo>
                      <a:pt x="70" y="318"/>
                      <a:pt x="69" y="324"/>
                      <a:pt x="67" y="325"/>
                    </a:cubicBezTo>
                    <a:cubicBezTo>
                      <a:pt x="61" y="328"/>
                      <a:pt x="56" y="329"/>
                      <a:pt x="50" y="327"/>
                    </a:cubicBezTo>
                    <a:cubicBezTo>
                      <a:pt x="38" y="326"/>
                      <a:pt x="40" y="319"/>
                      <a:pt x="46" y="314"/>
                    </a:cubicBezTo>
                    <a:cubicBezTo>
                      <a:pt x="54" y="308"/>
                      <a:pt x="54" y="301"/>
                      <a:pt x="51" y="293"/>
                    </a:cubicBezTo>
                    <a:cubicBezTo>
                      <a:pt x="51" y="289"/>
                      <a:pt x="51" y="286"/>
                      <a:pt x="51" y="283"/>
                    </a:cubicBezTo>
                    <a:cubicBezTo>
                      <a:pt x="48" y="276"/>
                      <a:pt x="48" y="275"/>
                      <a:pt x="41" y="277"/>
                    </a:cubicBezTo>
                    <a:cubicBezTo>
                      <a:pt x="37" y="277"/>
                      <a:pt x="33" y="277"/>
                      <a:pt x="29" y="276"/>
                    </a:cubicBezTo>
                    <a:cubicBezTo>
                      <a:pt x="23" y="269"/>
                      <a:pt x="30" y="267"/>
                      <a:pt x="34" y="264"/>
                    </a:cubicBezTo>
                    <a:cubicBezTo>
                      <a:pt x="41" y="257"/>
                      <a:pt x="46" y="249"/>
                      <a:pt x="47" y="239"/>
                    </a:cubicBezTo>
                    <a:cubicBezTo>
                      <a:pt x="47" y="230"/>
                      <a:pt x="43" y="242"/>
                      <a:pt x="42" y="238"/>
                    </a:cubicBezTo>
                    <a:cubicBezTo>
                      <a:pt x="35" y="237"/>
                      <a:pt x="28" y="235"/>
                      <a:pt x="21" y="234"/>
                    </a:cubicBezTo>
                    <a:cubicBezTo>
                      <a:pt x="14" y="234"/>
                      <a:pt x="9" y="230"/>
                      <a:pt x="9" y="222"/>
                    </a:cubicBezTo>
                    <a:cubicBezTo>
                      <a:pt x="12" y="208"/>
                      <a:pt x="22" y="211"/>
                      <a:pt x="32" y="212"/>
                    </a:cubicBezTo>
                    <a:cubicBezTo>
                      <a:pt x="51" y="215"/>
                      <a:pt x="48" y="219"/>
                      <a:pt x="52" y="198"/>
                    </a:cubicBezTo>
                    <a:cubicBezTo>
                      <a:pt x="53" y="196"/>
                      <a:pt x="53" y="194"/>
                      <a:pt x="54" y="192"/>
                    </a:cubicBezTo>
                    <a:cubicBezTo>
                      <a:pt x="56" y="187"/>
                      <a:pt x="57" y="182"/>
                      <a:pt x="52" y="179"/>
                    </a:cubicBezTo>
                    <a:cubicBezTo>
                      <a:pt x="47" y="175"/>
                      <a:pt x="43" y="178"/>
                      <a:pt x="39" y="181"/>
                    </a:cubicBezTo>
                    <a:cubicBezTo>
                      <a:pt x="37" y="182"/>
                      <a:pt x="36" y="184"/>
                      <a:pt x="35" y="185"/>
                    </a:cubicBezTo>
                    <a:cubicBezTo>
                      <a:pt x="30" y="189"/>
                      <a:pt x="25" y="191"/>
                      <a:pt x="20" y="187"/>
                    </a:cubicBezTo>
                    <a:cubicBezTo>
                      <a:pt x="14" y="181"/>
                      <a:pt x="18" y="176"/>
                      <a:pt x="22" y="172"/>
                    </a:cubicBezTo>
                    <a:cubicBezTo>
                      <a:pt x="27" y="165"/>
                      <a:pt x="23" y="161"/>
                      <a:pt x="17" y="158"/>
                    </a:cubicBezTo>
                    <a:cubicBezTo>
                      <a:pt x="1" y="150"/>
                      <a:pt x="0" y="140"/>
                      <a:pt x="16" y="130"/>
                    </a:cubicBezTo>
                    <a:cubicBezTo>
                      <a:pt x="27" y="123"/>
                      <a:pt x="34" y="114"/>
                      <a:pt x="34" y="100"/>
                    </a:cubicBezTo>
                    <a:cubicBezTo>
                      <a:pt x="34" y="90"/>
                      <a:pt x="45" y="88"/>
                      <a:pt x="51" y="87"/>
                    </a:cubicBezTo>
                    <a:cubicBezTo>
                      <a:pt x="62" y="87"/>
                      <a:pt x="60" y="94"/>
                      <a:pt x="56" y="102"/>
                    </a:cubicBezTo>
                    <a:cubicBezTo>
                      <a:pt x="49" y="119"/>
                      <a:pt x="52" y="124"/>
                      <a:pt x="69" y="124"/>
                    </a:cubicBezTo>
                    <a:cubicBezTo>
                      <a:pt x="72" y="125"/>
                      <a:pt x="73" y="127"/>
                      <a:pt x="72" y="130"/>
                    </a:cubicBezTo>
                    <a:close/>
                  </a:path>
                </a:pathLst>
              </a:custGeom>
              <a:solidFill>
                <a:srgbClr val="FAFC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0"/>
              <p:cNvSpPr>
                <a:spLocks/>
              </p:cNvSpPr>
              <p:nvPr/>
            </p:nvSpPr>
            <p:spPr bwMode="auto">
              <a:xfrm>
                <a:off x="2244" y="1979"/>
                <a:ext cx="143" cy="148"/>
              </a:xfrm>
              <a:custGeom>
                <a:avLst/>
                <a:gdLst>
                  <a:gd name="T0" fmla="*/ 62 w 77"/>
                  <a:gd name="T1" fmla="*/ 56 h 75"/>
                  <a:gd name="T2" fmla="*/ 35 w 77"/>
                  <a:gd name="T3" fmla="*/ 49 h 75"/>
                  <a:gd name="T4" fmla="*/ 40 w 77"/>
                  <a:gd name="T5" fmla="*/ 55 h 75"/>
                  <a:gd name="T6" fmla="*/ 44 w 77"/>
                  <a:gd name="T7" fmla="*/ 66 h 75"/>
                  <a:gd name="T8" fmla="*/ 35 w 77"/>
                  <a:gd name="T9" fmla="*/ 64 h 75"/>
                  <a:gd name="T10" fmla="*/ 25 w 77"/>
                  <a:gd name="T11" fmla="*/ 63 h 75"/>
                  <a:gd name="T12" fmla="*/ 1 w 77"/>
                  <a:gd name="T13" fmla="*/ 54 h 75"/>
                  <a:gd name="T14" fmla="*/ 16 w 77"/>
                  <a:gd name="T15" fmla="*/ 56 h 75"/>
                  <a:gd name="T16" fmla="*/ 4 w 77"/>
                  <a:gd name="T17" fmla="*/ 45 h 75"/>
                  <a:gd name="T18" fmla="*/ 3 w 77"/>
                  <a:gd name="T19" fmla="*/ 36 h 75"/>
                  <a:gd name="T20" fmla="*/ 19 w 77"/>
                  <a:gd name="T21" fmla="*/ 39 h 75"/>
                  <a:gd name="T22" fmla="*/ 12 w 77"/>
                  <a:gd name="T23" fmla="*/ 27 h 75"/>
                  <a:gd name="T24" fmla="*/ 6 w 77"/>
                  <a:gd name="T25" fmla="*/ 17 h 75"/>
                  <a:gd name="T26" fmla="*/ 30 w 77"/>
                  <a:gd name="T27" fmla="*/ 3 h 75"/>
                  <a:gd name="T28" fmla="*/ 49 w 77"/>
                  <a:gd name="T29" fmla="*/ 2 h 75"/>
                  <a:gd name="T30" fmla="*/ 64 w 77"/>
                  <a:gd name="T31" fmla="*/ 7 h 75"/>
                  <a:gd name="T32" fmla="*/ 67 w 77"/>
                  <a:gd name="T33" fmla="*/ 13 h 75"/>
                  <a:gd name="T34" fmla="*/ 67 w 77"/>
                  <a:gd name="T35" fmla="*/ 21 h 75"/>
                  <a:gd name="T36" fmla="*/ 65 w 77"/>
                  <a:gd name="T37" fmla="*/ 35 h 75"/>
                  <a:gd name="T38" fmla="*/ 62 w 77"/>
                  <a:gd name="T39" fmla="*/ 44 h 75"/>
                  <a:gd name="T40" fmla="*/ 62 w 77"/>
                  <a:gd name="T41" fmla="*/ 5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75">
                    <a:moveTo>
                      <a:pt x="62" y="56"/>
                    </a:moveTo>
                    <a:cubicBezTo>
                      <a:pt x="53" y="53"/>
                      <a:pt x="45" y="47"/>
                      <a:pt x="35" y="49"/>
                    </a:cubicBezTo>
                    <a:cubicBezTo>
                      <a:pt x="33" y="54"/>
                      <a:pt x="38" y="54"/>
                      <a:pt x="40" y="55"/>
                    </a:cubicBezTo>
                    <a:cubicBezTo>
                      <a:pt x="44" y="57"/>
                      <a:pt x="47" y="61"/>
                      <a:pt x="44" y="66"/>
                    </a:cubicBezTo>
                    <a:cubicBezTo>
                      <a:pt x="41" y="71"/>
                      <a:pt x="38" y="66"/>
                      <a:pt x="35" y="64"/>
                    </a:cubicBezTo>
                    <a:cubicBezTo>
                      <a:pt x="32" y="61"/>
                      <a:pt x="30" y="60"/>
                      <a:pt x="25" y="63"/>
                    </a:cubicBezTo>
                    <a:cubicBezTo>
                      <a:pt x="8" y="75"/>
                      <a:pt x="8" y="75"/>
                      <a:pt x="1" y="54"/>
                    </a:cubicBezTo>
                    <a:cubicBezTo>
                      <a:pt x="6" y="52"/>
                      <a:pt x="14" y="62"/>
                      <a:pt x="16" y="56"/>
                    </a:cubicBezTo>
                    <a:cubicBezTo>
                      <a:pt x="19" y="49"/>
                      <a:pt x="7" y="49"/>
                      <a:pt x="4" y="45"/>
                    </a:cubicBezTo>
                    <a:cubicBezTo>
                      <a:pt x="1" y="42"/>
                      <a:pt x="0" y="38"/>
                      <a:pt x="3" y="36"/>
                    </a:cubicBezTo>
                    <a:cubicBezTo>
                      <a:pt x="9" y="31"/>
                      <a:pt x="14" y="39"/>
                      <a:pt x="19" y="39"/>
                    </a:cubicBezTo>
                    <a:cubicBezTo>
                      <a:pt x="9" y="39"/>
                      <a:pt x="19" y="28"/>
                      <a:pt x="12" y="27"/>
                    </a:cubicBezTo>
                    <a:cubicBezTo>
                      <a:pt x="8" y="25"/>
                      <a:pt x="4" y="23"/>
                      <a:pt x="6" y="17"/>
                    </a:cubicBezTo>
                    <a:cubicBezTo>
                      <a:pt x="18" y="19"/>
                      <a:pt x="24" y="12"/>
                      <a:pt x="30" y="3"/>
                    </a:cubicBezTo>
                    <a:cubicBezTo>
                      <a:pt x="33" y="0"/>
                      <a:pt x="43" y="2"/>
                      <a:pt x="49" y="2"/>
                    </a:cubicBezTo>
                    <a:cubicBezTo>
                      <a:pt x="54" y="3"/>
                      <a:pt x="57" y="11"/>
                      <a:pt x="64" y="7"/>
                    </a:cubicBezTo>
                    <a:cubicBezTo>
                      <a:pt x="67" y="5"/>
                      <a:pt x="68" y="11"/>
                      <a:pt x="67" y="13"/>
                    </a:cubicBezTo>
                    <a:cubicBezTo>
                      <a:pt x="65" y="16"/>
                      <a:pt x="64" y="18"/>
                      <a:pt x="67" y="21"/>
                    </a:cubicBezTo>
                    <a:cubicBezTo>
                      <a:pt x="77" y="27"/>
                      <a:pt x="73" y="31"/>
                      <a:pt x="65" y="35"/>
                    </a:cubicBezTo>
                    <a:cubicBezTo>
                      <a:pt x="60" y="37"/>
                      <a:pt x="57" y="38"/>
                      <a:pt x="62" y="44"/>
                    </a:cubicBezTo>
                    <a:cubicBezTo>
                      <a:pt x="65" y="47"/>
                      <a:pt x="65" y="52"/>
                      <a:pt x="62" y="56"/>
                    </a:cubicBezTo>
                    <a:close/>
                  </a:path>
                </a:pathLst>
              </a:custGeom>
              <a:solidFill>
                <a:srgbClr val="163F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1"/>
              <p:cNvSpPr>
                <a:spLocks/>
              </p:cNvSpPr>
              <p:nvPr/>
            </p:nvSpPr>
            <p:spPr bwMode="auto">
              <a:xfrm>
                <a:off x="1775" y="1960"/>
                <a:ext cx="134" cy="153"/>
              </a:xfrm>
              <a:custGeom>
                <a:avLst/>
                <a:gdLst>
                  <a:gd name="T0" fmla="*/ 10 w 72"/>
                  <a:gd name="T1" fmla="*/ 61 h 78"/>
                  <a:gd name="T2" fmla="*/ 7 w 72"/>
                  <a:gd name="T3" fmla="*/ 55 h 78"/>
                  <a:gd name="T4" fmla="*/ 6 w 72"/>
                  <a:gd name="T5" fmla="*/ 43 h 78"/>
                  <a:gd name="T6" fmla="*/ 4 w 72"/>
                  <a:gd name="T7" fmla="*/ 19 h 78"/>
                  <a:gd name="T8" fmla="*/ 3 w 72"/>
                  <a:gd name="T9" fmla="*/ 10 h 78"/>
                  <a:gd name="T10" fmla="*/ 13 w 72"/>
                  <a:gd name="T11" fmla="*/ 9 h 78"/>
                  <a:gd name="T12" fmla="*/ 26 w 72"/>
                  <a:gd name="T13" fmla="*/ 7 h 78"/>
                  <a:gd name="T14" fmla="*/ 37 w 72"/>
                  <a:gd name="T15" fmla="*/ 1 h 78"/>
                  <a:gd name="T16" fmla="*/ 43 w 72"/>
                  <a:gd name="T17" fmla="*/ 11 h 78"/>
                  <a:gd name="T18" fmla="*/ 43 w 72"/>
                  <a:gd name="T19" fmla="*/ 36 h 78"/>
                  <a:gd name="T20" fmla="*/ 49 w 72"/>
                  <a:gd name="T21" fmla="*/ 47 h 78"/>
                  <a:gd name="T22" fmla="*/ 68 w 72"/>
                  <a:gd name="T23" fmla="*/ 68 h 78"/>
                  <a:gd name="T24" fmla="*/ 69 w 72"/>
                  <a:gd name="T25" fmla="*/ 76 h 78"/>
                  <a:gd name="T26" fmla="*/ 61 w 72"/>
                  <a:gd name="T27" fmla="*/ 75 h 78"/>
                  <a:gd name="T28" fmla="*/ 34 w 72"/>
                  <a:gd name="T29" fmla="*/ 51 h 78"/>
                  <a:gd name="T30" fmla="*/ 10 w 72"/>
                  <a:gd name="T31" fmla="*/ 6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2" h="78">
                    <a:moveTo>
                      <a:pt x="10" y="61"/>
                    </a:moveTo>
                    <a:cubicBezTo>
                      <a:pt x="9" y="59"/>
                      <a:pt x="8" y="57"/>
                      <a:pt x="7" y="55"/>
                    </a:cubicBezTo>
                    <a:cubicBezTo>
                      <a:pt x="5" y="51"/>
                      <a:pt x="2" y="48"/>
                      <a:pt x="6" y="43"/>
                    </a:cubicBezTo>
                    <a:cubicBezTo>
                      <a:pt x="13" y="35"/>
                      <a:pt x="14" y="26"/>
                      <a:pt x="4" y="19"/>
                    </a:cubicBezTo>
                    <a:cubicBezTo>
                      <a:pt x="0" y="17"/>
                      <a:pt x="0" y="13"/>
                      <a:pt x="3" y="10"/>
                    </a:cubicBezTo>
                    <a:cubicBezTo>
                      <a:pt x="6" y="6"/>
                      <a:pt x="9" y="5"/>
                      <a:pt x="13" y="9"/>
                    </a:cubicBezTo>
                    <a:cubicBezTo>
                      <a:pt x="19" y="16"/>
                      <a:pt x="23" y="14"/>
                      <a:pt x="26" y="7"/>
                    </a:cubicBezTo>
                    <a:cubicBezTo>
                      <a:pt x="28" y="2"/>
                      <a:pt x="32" y="0"/>
                      <a:pt x="37" y="1"/>
                    </a:cubicBezTo>
                    <a:cubicBezTo>
                      <a:pt x="43" y="2"/>
                      <a:pt x="41" y="6"/>
                      <a:pt x="43" y="11"/>
                    </a:cubicBezTo>
                    <a:cubicBezTo>
                      <a:pt x="45" y="19"/>
                      <a:pt x="50" y="27"/>
                      <a:pt x="43" y="36"/>
                    </a:cubicBezTo>
                    <a:cubicBezTo>
                      <a:pt x="40" y="40"/>
                      <a:pt x="46" y="43"/>
                      <a:pt x="49" y="47"/>
                    </a:cubicBezTo>
                    <a:cubicBezTo>
                      <a:pt x="55" y="54"/>
                      <a:pt x="62" y="61"/>
                      <a:pt x="68" y="68"/>
                    </a:cubicBezTo>
                    <a:cubicBezTo>
                      <a:pt x="69" y="70"/>
                      <a:pt x="72" y="73"/>
                      <a:pt x="69" y="76"/>
                    </a:cubicBezTo>
                    <a:cubicBezTo>
                      <a:pt x="66" y="78"/>
                      <a:pt x="63" y="77"/>
                      <a:pt x="61" y="75"/>
                    </a:cubicBezTo>
                    <a:cubicBezTo>
                      <a:pt x="52" y="67"/>
                      <a:pt x="44" y="59"/>
                      <a:pt x="34" y="51"/>
                    </a:cubicBezTo>
                    <a:cubicBezTo>
                      <a:pt x="31" y="68"/>
                      <a:pt x="23" y="71"/>
                      <a:pt x="10" y="61"/>
                    </a:cubicBezTo>
                    <a:close/>
                  </a:path>
                </a:pathLst>
              </a:custGeom>
              <a:solidFill>
                <a:srgbClr val="143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22"/>
              <p:cNvSpPr>
                <a:spLocks/>
              </p:cNvSpPr>
              <p:nvPr/>
            </p:nvSpPr>
            <p:spPr bwMode="auto">
              <a:xfrm>
                <a:off x="2086" y="1871"/>
                <a:ext cx="130" cy="156"/>
              </a:xfrm>
              <a:custGeom>
                <a:avLst/>
                <a:gdLst>
                  <a:gd name="T0" fmla="*/ 10 w 70"/>
                  <a:gd name="T1" fmla="*/ 21 h 79"/>
                  <a:gd name="T2" fmla="*/ 11 w 70"/>
                  <a:gd name="T3" fmla="*/ 21 h 79"/>
                  <a:gd name="T4" fmla="*/ 10 w 70"/>
                  <a:gd name="T5" fmla="*/ 20 h 79"/>
                  <a:gd name="T6" fmla="*/ 16 w 70"/>
                  <a:gd name="T7" fmla="*/ 15 h 79"/>
                  <a:gd name="T8" fmla="*/ 37 w 70"/>
                  <a:gd name="T9" fmla="*/ 5 h 79"/>
                  <a:gd name="T10" fmla="*/ 44 w 70"/>
                  <a:gd name="T11" fmla="*/ 2 h 79"/>
                  <a:gd name="T12" fmla="*/ 62 w 70"/>
                  <a:gd name="T13" fmla="*/ 24 h 79"/>
                  <a:gd name="T14" fmla="*/ 54 w 70"/>
                  <a:gd name="T15" fmla="*/ 29 h 79"/>
                  <a:gd name="T16" fmla="*/ 46 w 70"/>
                  <a:gd name="T17" fmla="*/ 46 h 79"/>
                  <a:gd name="T18" fmla="*/ 70 w 70"/>
                  <a:gd name="T19" fmla="*/ 73 h 79"/>
                  <a:gd name="T20" fmla="*/ 35 w 70"/>
                  <a:gd name="T21" fmla="*/ 43 h 79"/>
                  <a:gd name="T22" fmla="*/ 19 w 70"/>
                  <a:gd name="T23" fmla="*/ 55 h 79"/>
                  <a:gd name="T24" fmla="*/ 0 w 70"/>
                  <a:gd name="T25" fmla="*/ 47 h 79"/>
                  <a:gd name="T26" fmla="*/ 19 w 70"/>
                  <a:gd name="T27" fmla="*/ 43 h 79"/>
                  <a:gd name="T28" fmla="*/ 25 w 70"/>
                  <a:gd name="T29" fmla="*/ 35 h 79"/>
                  <a:gd name="T30" fmla="*/ 18 w 70"/>
                  <a:gd name="T31" fmla="*/ 31 h 79"/>
                  <a:gd name="T32" fmla="*/ 10 w 70"/>
                  <a:gd name="T33" fmla="*/ 2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79">
                    <a:moveTo>
                      <a:pt x="10" y="21"/>
                    </a:move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8"/>
                      <a:pt x="14" y="15"/>
                      <a:pt x="16" y="15"/>
                    </a:cubicBezTo>
                    <a:cubicBezTo>
                      <a:pt x="26" y="18"/>
                      <a:pt x="35" y="20"/>
                      <a:pt x="37" y="5"/>
                    </a:cubicBezTo>
                    <a:cubicBezTo>
                      <a:pt x="37" y="3"/>
                      <a:pt x="43" y="0"/>
                      <a:pt x="44" y="2"/>
                    </a:cubicBezTo>
                    <a:cubicBezTo>
                      <a:pt x="50" y="10"/>
                      <a:pt x="51" y="20"/>
                      <a:pt x="62" y="24"/>
                    </a:cubicBezTo>
                    <a:cubicBezTo>
                      <a:pt x="64" y="25"/>
                      <a:pt x="57" y="29"/>
                      <a:pt x="54" y="29"/>
                    </a:cubicBezTo>
                    <a:cubicBezTo>
                      <a:pt x="40" y="30"/>
                      <a:pt x="42" y="37"/>
                      <a:pt x="46" y="46"/>
                    </a:cubicBezTo>
                    <a:cubicBezTo>
                      <a:pt x="52" y="57"/>
                      <a:pt x="59" y="67"/>
                      <a:pt x="70" y="73"/>
                    </a:cubicBezTo>
                    <a:cubicBezTo>
                      <a:pt x="51" y="79"/>
                      <a:pt x="48" y="77"/>
                      <a:pt x="35" y="43"/>
                    </a:cubicBezTo>
                    <a:cubicBezTo>
                      <a:pt x="28" y="45"/>
                      <a:pt x="25" y="52"/>
                      <a:pt x="19" y="55"/>
                    </a:cubicBezTo>
                    <a:cubicBezTo>
                      <a:pt x="10" y="60"/>
                      <a:pt x="7" y="51"/>
                      <a:pt x="0" y="47"/>
                    </a:cubicBezTo>
                    <a:cubicBezTo>
                      <a:pt x="8" y="45"/>
                      <a:pt x="14" y="46"/>
                      <a:pt x="19" y="43"/>
                    </a:cubicBezTo>
                    <a:cubicBezTo>
                      <a:pt x="22" y="41"/>
                      <a:pt x="25" y="39"/>
                      <a:pt x="25" y="35"/>
                    </a:cubicBezTo>
                    <a:cubicBezTo>
                      <a:pt x="25" y="30"/>
                      <a:pt x="21" y="32"/>
                      <a:pt x="18" y="31"/>
                    </a:cubicBezTo>
                    <a:cubicBezTo>
                      <a:pt x="12" y="30"/>
                      <a:pt x="13" y="25"/>
                      <a:pt x="10" y="21"/>
                    </a:cubicBezTo>
                    <a:close/>
                  </a:path>
                </a:pathLst>
              </a:custGeom>
              <a:solidFill>
                <a:srgbClr val="163B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23"/>
              <p:cNvSpPr>
                <a:spLocks/>
              </p:cNvSpPr>
              <p:nvPr/>
            </p:nvSpPr>
            <p:spPr bwMode="auto">
              <a:xfrm>
                <a:off x="1927" y="1889"/>
                <a:ext cx="108" cy="128"/>
              </a:xfrm>
              <a:custGeom>
                <a:avLst/>
                <a:gdLst>
                  <a:gd name="T0" fmla="*/ 1 w 58"/>
                  <a:gd name="T1" fmla="*/ 34 h 65"/>
                  <a:gd name="T2" fmla="*/ 3 w 58"/>
                  <a:gd name="T3" fmla="*/ 34 h 65"/>
                  <a:gd name="T4" fmla="*/ 19 w 58"/>
                  <a:gd name="T5" fmla="*/ 41 h 65"/>
                  <a:gd name="T6" fmla="*/ 13 w 58"/>
                  <a:gd name="T7" fmla="*/ 24 h 65"/>
                  <a:gd name="T8" fmla="*/ 10 w 58"/>
                  <a:gd name="T9" fmla="*/ 19 h 65"/>
                  <a:gd name="T10" fmla="*/ 12 w 58"/>
                  <a:gd name="T11" fmla="*/ 3 h 65"/>
                  <a:gd name="T12" fmla="*/ 24 w 58"/>
                  <a:gd name="T13" fmla="*/ 13 h 65"/>
                  <a:gd name="T14" fmla="*/ 27 w 58"/>
                  <a:gd name="T15" fmla="*/ 21 h 65"/>
                  <a:gd name="T16" fmla="*/ 34 w 58"/>
                  <a:gd name="T17" fmla="*/ 33 h 65"/>
                  <a:gd name="T18" fmla="*/ 39 w 58"/>
                  <a:gd name="T19" fmla="*/ 20 h 65"/>
                  <a:gd name="T20" fmla="*/ 50 w 58"/>
                  <a:gd name="T21" fmla="*/ 17 h 65"/>
                  <a:gd name="T22" fmla="*/ 55 w 58"/>
                  <a:gd name="T23" fmla="*/ 42 h 65"/>
                  <a:gd name="T24" fmla="*/ 50 w 58"/>
                  <a:gd name="T25" fmla="*/ 46 h 65"/>
                  <a:gd name="T26" fmla="*/ 22 w 58"/>
                  <a:gd name="T27" fmla="*/ 57 h 65"/>
                  <a:gd name="T28" fmla="*/ 13 w 58"/>
                  <a:gd name="T29" fmla="*/ 63 h 65"/>
                  <a:gd name="T30" fmla="*/ 5 w 58"/>
                  <a:gd name="T31" fmla="*/ 53 h 65"/>
                  <a:gd name="T32" fmla="*/ 1 w 58"/>
                  <a:gd name="T33" fmla="*/ 3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" h="65">
                    <a:moveTo>
                      <a:pt x="1" y="34"/>
                    </a:moveTo>
                    <a:cubicBezTo>
                      <a:pt x="2" y="35"/>
                      <a:pt x="3" y="35"/>
                      <a:pt x="3" y="34"/>
                    </a:cubicBezTo>
                    <a:cubicBezTo>
                      <a:pt x="9" y="35"/>
                      <a:pt x="12" y="48"/>
                      <a:pt x="19" y="41"/>
                    </a:cubicBezTo>
                    <a:cubicBezTo>
                      <a:pt x="23" y="38"/>
                      <a:pt x="17" y="29"/>
                      <a:pt x="13" y="24"/>
                    </a:cubicBezTo>
                    <a:cubicBezTo>
                      <a:pt x="12" y="22"/>
                      <a:pt x="11" y="20"/>
                      <a:pt x="10" y="19"/>
                    </a:cubicBezTo>
                    <a:cubicBezTo>
                      <a:pt x="10" y="13"/>
                      <a:pt x="4" y="6"/>
                      <a:pt x="12" y="3"/>
                    </a:cubicBezTo>
                    <a:cubicBezTo>
                      <a:pt x="19" y="0"/>
                      <a:pt x="22" y="7"/>
                      <a:pt x="24" y="13"/>
                    </a:cubicBezTo>
                    <a:cubicBezTo>
                      <a:pt x="24" y="16"/>
                      <a:pt x="25" y="19"/>
                      <a:pt x="27" y="21"/>
                    </a:cubicBezTo>
                    <a:cubicBezTo>
                      <a:pt x="29" y="26"/>
                      <a:pt x="29" y="33"/>
                      <a:pt x="34" y="33"/>
                    </a:cubicBezTo>
                    <a:cubicBezTo>
                      <a:pt x="40" y="32"/>
                      <a:pt x="39" y="25"/>
                      <a:pt x="39" y="20"/>
                    </a:cubicBezTo>
                    <a:cubicBezTo>
                      <a:pt x="40" y="12"/>
                      <a:pt x="47" y="13"/>
                      <a:pt x="50" y="17"/>
                    </a:cubicBezTo>
                    <a:cubicBezTo>
                      <a:pt x="54" y="24"/>
                      <a:pt x="58" y="33"/>
                      <a:pt x="55" y="42"/>
                    </a:cubicBezTo>
                    <a:cubicBezTo>
                      <a:pt x="54" y="45"/>
                      <a:pt x="52" y="48"/>
                      <a:pt x="50" y="46"/>
                    </a:cubicBezTo>
                    <a:cubicBezTo>
                      <a:pt x="33" y="30"/>
                      <a:pt x="32" y="55"/>
                      <a:pt x="22" y="57"/>
                    </a:cubicBezTo>
                    <a:cubicBezTo>
                      <a:pt x="19" y="58"/>
                      <a:pt x="18" y="65"/>
                      <a:pt x="13" y="63"/>
                    </a:cubicBezTo>
                    <a:cubicBezTo>
                      <a:pt x="8" y="62"/>
                      <a:pt x="5" y="58"/>
                      <a:pt x="5" y="53"/>
                    </a:cubicBezTo>
                    <a:cubicBezTo>
                      <a:pt x="5" y="47"/>
                      <a:pt x="0" y="41"/>
                      <a:pt x="1" y="34"/>
                    </a:cubicBezTo>
                    <a:close/>
                  </a:path>
                </a:pathLst>
              </a:custGeom>
              <a:solidFill>
                <a:srgbClr val="1E3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24"/>
              <p:cNvSpPr>
                <a:spLocks/>
              </p:cNvSpPr>
              <p:nvPr/>
            </p:nvSpPr>
            <p:spPr bwMode="auto">
              <a:xfrm>
                <a:off x="1896" y="2614"/>
                <a:ext cx="146" cy="122"/>
              </a:xfrm>
              <a:custGeom>
                <a:avLst/>
                <a:gdLst>
                  <a:gd name="T0" fmla="*/ 20 w 79"/>
                  <a:gd name="T1" fmla="*/ 0 h 62"/>
                  <a:gd name="T2" fmla="*/ 58 w 79"/>
                  <a:gd name="T3" fmla="*/ 13 h 62"/>
                  <a:gd name="T4" fmla="*/ 77 w 79"/>
                  <a:gd name="T5" fmla="*/ 39 h 62"/>
                  <a:gd name="T6" fmla="*/ 78 w 79"/>
                  <a:gd name="T7" fmla="*/ 47 h 62"/>
                  <a:gd name="T8" fmla="*/ 76 w 79"/>
                  <a:gd name="T9" fmla="*/ 61 h 62"/>
                  <a:gd name="T10" fmla="*/ 74 w 79"/>
                  <a:gd name="T11" fmla="*/ 62 h 62"/>
                  <a:gd name="T12" fmla="*/ 56 w 79"/>
                  <a:gd name="T13" fmla="*/ 29 h 62"/>
                  <a:gd name="T14" fmla="*/ 50 w 79"/>
                  <a:gd name="T15" fmla="*/ 25 h 62"/>
                  <a:gd name="T16" fmla="*/ 44 w 79"/>
                  <a:gd name="T17" fmla="*/ 20 h 62"/>
                  <a:gd name="T18" fmla="*/ 40 w 79"/>
                  <a:gd name="T19" fmla="*/ 17 h 62"/>
                  <a:gd name="T20" fmla="*/ 30 w 79"/>
                  <a:gd name="T21" fmla="*/ 10 h 62"/>
                  <a:gd name="T22" fmla="*/ 24 w 79"/>
                  <a:gd name="T23" fmla="*/ 20 h 62"/>
                  <a:gd name="T24" fmla="*/ 16 w 79"/>
                  <a:gd name="T25" fmla="*/ 34 h 62"/>
                  <a:gd name="T26" fmla="*/ 11 w 79"/>
                  <a:gd name="T27" fmla="*/ 43 h 62"/>
                  <a:gd name="T28" fmla="*/ 0 w 79"/>
                  <a:gd name="T29" fmla="*/ 40 h 62"/>
                  <a:gd name="T30" fmla="*/ 14 w 79"/>
                  <a:gd name="T31" fmla="*/ 3 h 62"/>
                  <a:gd name="T32" fmla="*/ 17 w 79"/>
                  <a:gd name="T33" fmla="*/ 1 h 62"/>
                  <a:gd name="T34" fmla="*/ 20 w 79"/>
                  <a:gd name="T3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62">
                    <a:moveTo>
                      <a:pt x="20" y="0"/>
                    </a:moveTo>
                    <a:cubicBezTo>
                      <a:pt x="32" y="6"/>
                      <a:pt x="44" y="13"/>
                      <a:pt x="58" y="13"/>
                    </a:cubicBezTo>
                    <a:cubicBezTo>
                      <a:pt x="69" y="18"/>
                      <a:pt x="72" y="29"/>
                      <a:pt x="77" y="39"/>
                    </a:cubicBezTo>
                    <a:cubicBezTo>
                      <a:pt x="77" y="42"/>
                      <a:pt x="79" y="44"/>
                      <a:pt x="78" y="47"/>
                    </a:cubicBezTo>
                    <a:cubicBezTo>
                      <a:pt x="77" y="52"/>
                      <a:pt x="77" y="56"/>
                      <a:pt x="76" y="61"/>
                    </a:cubicBezTo>
                    <a:cubicBezTo>
                      <a:pt x="75" y="61"/>
                      <a:pt x="75" y="61"/>
                      <a:pt x="74" y="62"/>
                    </a:cubicBezTo>
                    <a:cubicBezTo>
                      <a:pt x="68" y="51"/>
                      <a:pt x="62" y="40"/>
                      <a:pt x="56" y="29"/>
                    </a:cubicBezTo>
                    <a:cubicBezTo>
                      <a:pt x="54" y="26"/>
                      <a:pt x="51" y="28"/>
                      <a:pt x="50" y="25"/>
                    </a:cubicBezTo>
                    <a:cubicBezTo>
                      <a:pt x="48" y="23"/>
                      <a:pt x="53" y="12"/>
                      <a:pt x="44" y="20"/>
                    </a:cubicBezTo>
                    <a:cubicBezTo>
                      <a:pt x="37" y="26"/>
                      <a:pt x="41" y="20"/>
                      <a:pt x="40" y="17"/>
                    </a:cubicBezTo>
                    <a:cubicBezTo>
                      <a:pt x="38" y="13"/>
                      <a:pt x="35" y="10"/>
                      <a:pt x="30" y="10"/>
                    </a:cubicBezTo>
                    <a:cubicBezTo>
                      <a:pt x="24" y="10"/>
                      <a:pt x="23" y="17"/>
                      <a:pt x="24" y="20"/>
                    </a:cubicBezTo>
                    <a:cubicBezTo>
                      <a:pt x="28" y="29"/>
                      <a:pt x="14" y="27"/>
                      <a:pt x="16" y="34"/>
                    </a:cubicBezTo>
                    <a:cubicBezTo>
                      <a:pt x="14" y="36"/>
                      <a:pt x="19" y="44"/>
                      <a:pt x="11" y="43"/>
                    </a:cubicBezTo>
                    <a:cubicBezTo>
                      <a:pt x="7" y="42"/>
                      <a:pt x="3" y="41"/>
                      <a:pt x="0" y="40"/>
                    </a:cubicBezTo>
                    <a:cubicBezTo>
                      <a:pt x="3" y="27"/>
                      <a:pt x="9" y="15"/>
                      <a:pt x="14" y="3"/>
                    </a:cubicBezTo>
                    <a:cubicBezTo>
                      <a:pt x="15" y="2"/>
                      <a:pt x="16" y="1"/>
                      <a:pt x="17" y="1"/>
                    </a:cubicBezTo>
                    <a:cubicBezTo>
                      <a:pt x="18" y="1"/>
                      <a:pt x="19" y="0"/>
                      <a:pt x="20" y="0"/>
                    </a:cubicBezTo>
                    <a:close/>
                  </a:path>
                </a:pathLst>
              </a:custGeom>
              <a:solidFill>
                <a:srgbClr val="2742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25"/>
              <p:cNvSpPr>
                <a:spLocks/>
              </p:cNvSpPr>
              <p:nvPr/>
            </p:nvSpPr>
            <p:spPr bwMode="auto">
              <a:xfrm>
                <a:off x="2344" y="2410"/>
                <a:ext cx="119" cy="106"/>
              </a:xfrm>
              <a:custGeom>
                <a:avLst/>
                <a:gdLst>
                  <a:gd name="T0" fmla="*/ 0 w 64"/>
                  <a:gd name="T1" fmla="*/ 54 h 54"/>
                  <a:gd name="T2" fmla="*/ 16 w 64"/>
                  <a:gd name="T3" fmla="*/ 18 h 54"/>
                  <a:gd name="T4" fmla="*/ 30 w 64"/>
                  <a:gd name="T5" fmla="*/ 5 h 54"/>
                  <a:gd name="T6" fmla="*/ 37 w 64"/>
                  <a:gd name="T7" fmla="*/ 5 h 54"/>
                  <a:gd name="T8" fmla="*/ 64 w 64"/>
                  <a:gd name="T9" fmla="*/ 15 h 54"/>
                  <a:gd name="T10" fmla="*/ 60 w 64"/>
                  <a:gd name="T11" fmla="*/ 27 h 54"/>
                  <a:gd name="T12" fmla="*/ 54 w 64"/>
                  <a:gd name="T13" fmla="*/ 31 h 54"/>
                  <a:gd name="T14" fmla="*/ 54 w 64"/>
                  <a:gd name="T15" fmla="*/ 39 h 54"/>
                  <a:gd name="T16" fmla="*/ 51 w 64"/>
                  <a:gd name="T17" fmla="*/ 54 h 54"/>
                  <a:gd name="T18" fmla="*/ 19 w 64"/>
                  <a:gd name="T19" fmla="*/ 39 h 54"/>
                  <a:gd name="T20" fmla="*/ 13 w 64"/>
                  <a:gd name="T21" fmla="*/ 39 h 54"/>
                  <a:gd name="T22" fmla="*/ 0 w 64"/>
                  <a:gd name="T23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54">
                    <a:moveTo>
                      <a:pt x="0" y="54"/>
                    </a:moveTo>
                    <a:cubicBezTo>
                      <a:pt x="5" y="42"/>
                      <a:pt x="16" y="33"/>
                      <a:pt x="16" y="18"/>
                    </a:cubicBezTo>
                    <a:cubicBezTo>
                      <a:pt x="21" y="14"/>
                      <a:pt x="26" y="9"/>
                      <a:pt x="30" y="5"/>
                    </a:cubicBezTo>
                    <a:cubicBezTo>
                      <a:pt x="33" y="0"/>
                      <a:pt x="35" y="5"/>
                      <a:pt x="37" y="5"/>
                    </a:cubicBezTo>
                    <a:cubicBezTo>
                      <a:pt x="43" y="16"/>
                      <a:pt x="54" y="14"/>
                      <a:pt x="64" y="15"/>
                    </a:cubicBezTo>
                    <a:cubicBezTo>
                      <a:pt x="64" y="19"/>
                      <a:pt x="63" y="24"/>
                      <a:pt x="60" y="27"/>
                    </a:cubicBezTo>
                    <a:cubicBezTo>
                      <a:pt x="58" y="28"/>
                      <a:pt x="56" y="30"/>
                      <a:pt x="54" y="31"/>
                    </a:cubicBezTo>
                    <a:cubicBezTo>
                      <a:pt x="45" y="34"/>
                      <a:pt x="53" y="36"/>
                      <a:pt x="54" y="39"/>
                    </a:cubicBezTo>
                    <a:cubicBezTo>
                      <a:pt x="56" y="44"/>
                      <a:pt x="50" y="48"/>
                      <a:pt x="51" y="54"/>
                    </a:cubicBezTo>
                    <a:cubicBezTo>
                      <a:pt x="41" y="46"/>
                      <a:pt x="29" y="44"/>
                      <a:pt x="19" y="39"/>
                    </a:cubicBezTo>
                    <a:cubicBezTo>
                      <a:pt x="17" y="38"/>
                      <a:pt x="12" y="38"/>
                      <a:pt x="13" y="39"/>
                    </a:cubicBezTo>
                    <a:cubicBezTo>
                      <a:pt x="16" y="52"/>
                      <a:pt x="4" y="49"/>
                      <a:pt x="0" y="54"/>
                    </a:cubicBezTo>
                    <a:close/>
                  </a:path>
                </a:pathLst>
              </a:custGeom>
              <a:solidFill>
                <a:srgbClr val="203A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26"/>
              <p:cNvSpPr>
                <a:spLocks/>
              </p:cNvSpPr>
              <p:nvPr/>
            </p:nvSpPr>
            <p:spPr bwMode="auto">
              <a:xfrm>
                <a:off x="2235" y="2577"/>
                <a:ext cx="111" cy="110"/>
              </a:xfrm>
              <a:custGeom>
                <a:avLst/>
                <a:gdLst>
                  <a:gd name="T0" fmla="*/ 2 w 60"/>
                  <a:gd name="T1" fmla="*/ 15 h 56"/>
                  <a:gd name="T2" fmla="*/ 9 w 60"/>
                  <a:gd name="T3" fmla="*/ 11 h 56"/>
                  <a:gd name="T4" fmla="*/ 44 w 60"/>
                  <a:gd name="T5" fmla="*/ 11 h 56"/>
                  <a:gd name="T6" fmla="*/ 53 w 60"/>
                  <a:gd name="T7" fmla="*/ 8 h 56"/>
                  <a:gd name="T8" fmla="*/ 60 w 60"/>
                  <a:gd name="T9" fmla="*/ 29 h 56"/>
                  <a:gd name="T10" fmla="*/ 13 w 60"/>
                  <a:gd name="T11" fmla="*/ 11 h 56"/>
                  <a:gd name="T12" fmla="*/ 34 w 60"/>
                  <a:gd name="T13" fmla="*/ 46 h 56"/>
                  <a:gd name="T14" fmla="*/ 16 w 60"/>
                  <a:gd name="T15" fmla="*/ 42 h 56"/>
                  <a:gd name="T16" fmla="*/ 2 w 60"/>
                  <a:gd name="T17" fmla="*/ 19 h 56"/>
                  <a:gd name="T18" fmla="*/ 2 w 60"/>
                  <a:gd name="T19" fmla="*/ 1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56">
                    <a:moveTo>
                      <a:pt x="2" y="15"/>
                    </a:moveTo>
                    <a:cubicBezTo>
                      <a:pt x="5" y="14"/>
                      <a:pt x="7" y="13"/>
                      <a:pt x="9" y="11"/>
                    </a:cubicBezTo>
                    <a:cubicBezTo>
                      <a:pt x="20" y="0"/>
                      <a:pt x="32" y="0"/>
                      <a:pt x="44" y="11"/>
                    </a:cubicBezTo>
                    <a:cubicBezTo>
                      <a:pt x="49" y="15"/>
                      <a:pt x="51" y="10"/>
                      <a:pt x="53" y="8"/>
                    </a:cubicBezTo>
                    <a:cubicBezTo>
                      <a:pt x="58" y="14"/>
                      <a:pt x="57" y="21"/>
                      <a:pt x="60" y="29"/>
                    </a:cubicBezTo>
                    <a:cubicBezTo>
                      <a:pt x="43" y="26"/>
                      <a:pt x="31" y="12"/>
                      <a:pt x="13" y="11"/>
                    </a:cubicBezTo>
                    <a:cubicBezTo>
                      <a:pt x="19" y="24"/>
                      <a:pt x="25" y="36"/>
                      <a:pt x="34" y="46"/>
                    </a:cubicBezTo>
                    <a:cubicBezTo>
                      <a:pt x="27" y="53"/>
                      <a:pt x="21" y="56"/>
                      <a:pt x="16" y="42"/>
                    </a:cubicBezTo>
                    <a:cubicBezTo>
                      <a:pt x="13" y="34"/>
                      <a:pt x="9" y="25"/>
                      <a:pt x="2" y="19"/>
                    </a:cubicBezTo>
                    <a:cubicBezTo>
                      <a:pt x="0" y="18"/>
                      <a:pt x="0" y="16"/>
                      <a:pt x="2" y="15"/>
                    </a:cubicBezTo>
                    <a:close/>
                  </a:path>
                </a:pathLst>
              </a:custGeom>
              <a:solidFill>
                <a:srgbClr val="233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27"/>
              <p:cNvSpPr>
                <a:spLocks/>
              </p:cNvSpPr>
              <p:nvPr/>
            </p:nvSpPr>
            <p:spPr bwMode="auto">
              <a:xfrm>
                <a:off x="1744" y="2496"/>
                <a:ext cx="81" cy="94"/>
              </a:xfrm>
              <a:custGeom>
                <a:avLst/>
                <a:gdLst>
                  <a:gd name="T0" fmla="*/ 30 w 44"/>
                  <a:gd name="T1" fmla="*/ 1 h 48"/>
                  <a:gd name="T2" fmla="*/ 42 w 44"/>
                  <a:gd name="T3" fmla="*/ 10 h 48"/>
                  <a:gd name="T4" fmla="*/ 42 w 44"/>
                  <a:gd name="T5" fmla="*/ 13 h 48"/>
                  <a:gd name="T6" fmla="*/ 41 w 44"/>
                  <a:gd name="T7" fmla="*/ 22 h 48"/>
                  <a:gd name="T8" fmla="*/ 13 w 44"/>
                  <a:gd name="T9" fmla="*/ 48 h 48"/>
                  <a:gd name="T10" fmla="*/ 0 w 44"/>
                  <a:gd name="T11" fmla="*/ 34 h 48"/>
                  <a:gd name="T12" fmla="*/ 19 w 44"/>
                  <a:gd name="T13" fmla="*/ 10 h 48"/>
                  <a:gd name="T14" fmla="*/ 30 w 44"/>
                  <a:gd name="T15" fmla="*/ 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8">
                    <a:moveTo>
                      <a:pt x="30" y="1"/>
                    </a:moveTo>
                    <a:cubicBezTo>
                      <a:pt x="33" y="5"/>
                      <a:pt x="40" y="4"/>
                      <a:pt x="42" y="10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34" y="16"/>
                      <a:pt x="44" y="19"/>
                      <a:pt x="41" y="22"/>
                    </a:cubicBezTo>
                    <a:cubicBezTo>
                      <a:pt x="36" y="35"/>
                      <a:pt x="26" y="43"/>
                      <a:pt x="13" y="48"/>
                    </a:cubicBezTo>
                    <a:cubicBezTo>
                      <a:pt x="8" y="44"/>
                      <a:pt x="1" y="41"/>
                      <a:pt x="0" y="34"/>
                    </a:cubicBezTo>
                    <a:cubicBezTo>
                      <a:pt x="9" y="28"/>
                      <a:pt x="12" y="18"/>
                      <a:pt x="19" y="10"/>
                    </a:cubicBezTo>
                    <a:cubicBezTo>
                      <a:pt x="22" y="7"/>
                      <a:pt x="23" y="0"/>
                      <a:pt x="30" y="1"/>
                    </a:cubicBezTo>
                    <a:close/>
                  </a:path>
                </a:pathLst>
              </a:custGeom>
              <a:solidFill>
                <a:srgbClr val="DBEE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28"/>
              <p:cNvSpPr>
                <a:spLocks/>
              </p:cNvSpPr>
              <p:nvPr/>
            </p:nvSpPr>
            <p:spPr bwMode="auto">
              <a:xfrm>
                <a:off x="1712" y="2492"/>
                <a:ext cx="87" cy="79"/>
              </a:xfrm>
              <a:custGeom>
                <a:avLst/>
                <a:gdLst>
                  <a:gd name="T0" fmla="*/ 47 w 47"/>
                  <a:gd name="T1" fmla="*/ 3 h 40"/>
                  <a:gd name="T2" fmla="*/ 25 w 47"/>
                  <a:gd name="T3" fmla="*/ 35 h 40"/>
                  <a:gd name="T4" fmla="*/ 17 w 47"/>
                  <a:gd name="T5" fmla="*/ 36 h 40"/>
                  <a:gd name="T6" fmla="*/ 17 w 47"/>
                  <a:gd name="T7" fmla="*/ 25 h 40"/>
                  <a:gd name="T8" fmla="*/ 18 w 47"/>
                  <a:gd name="T9" fmla="*/ 14 h 40"/>
                  <a:gd name="T10" fmla="*/ 8 w 47"/>
                  <a:gd name="T11" fmla="*/ 11 h 40"/>
                  <a:gd name="T12" fmla="*/ 0 w 47"/>
                  <a:gd name="T13" fmla="*/ 6 h 40"/>
                  <a:gd name="T14" fmla="*/ 47 w 47"/>
                  <a:gd name="T15" fmla="*/ 0 h 40"/>
                  <a:gd name="T16" fmla="*/ 47 w 47"/>
                  <a:gd name="T17" fmla="*/ 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0">
                    <a:moveTo>
                      <a:pt x="47" y="3"/>
                    </a:moveTo>
                    <a:cubicBezTo>
                      <a:pt x="40" y="14"/>
                      <a:pt x="32" y="24"/>
                      <a:pt x="25" y="35"/>
                    </a:cubicBezTo>
                    <a:cubicBezTo>
                      <a:pt x="22" y="40"/>
                      <a:pt x="20" y="39"/>
                      <a:pt x="17" y="36"/>
                    </a:cubicBezTo>
                    <a:cubicBezTo>
                      <a:pt x="17" y="32"/>
                      <a:pt x="10" y="29"/>
                      <a:pt x="17" y="25"/>
                    </a:cubicBezTo>
                    <a:cubicBezTo>
                      <a:pt x="22" y="22"/>
                      <a:pt x="22" y="18"/>
                      <a:pt x="18" y="14"/>
                    </a:cubicBezTo>
                    <a:cubicBezTo>
                      <a:pt x="15" y="9"/>
                      <a:pt x="12" y="7"/>
                      <a:pt x="8" y="11"/>
                    </a:cubicBezTo>
                    <a:cubicBezTo>
                      <a:pt x="1" y="17"/>
                      <a:pt x="3" y="7"/>
                      <a:pt x="0" y="6"/>
                    </a:cubicBezTo>
                    <a:cubicBezTo>
                      <a:pt x="15" y="4"/>
                      <a:pt x="31" y="2"/>
                      <a:pt x="47" y="0"/>
                    </a:cubicBezTo>
                    <a:cubicBezTo>
                      <a:pt x="47" y="1"/>
                      <a:pt x="47" y="2"/>
                      <a:pt x="47" y="3"/>
                    </a:cubicBezTo>
                    <a:close/>
                  </a:path>
                </a:pathLst>
              </a:custGeom>
              <a:solidFill>
                <a:srgbClr val="2B41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29"/>
              <p:cNvSpPr>
                <a:spLocks/>
              </p:cNvSpPr>
              <p:nvPr/>
            </p:nvSpPr>
            <p:spPr bwMode="auto">
              <a:xfrm>
                <a:off x="2324" y="2516"/>
                <a:ext cx="100" cy="74"/>
              </a:xfrm>
              <a:custGeom>
                <a:avLst/>
                <a:gdLst>
                  <a:gd name="T0" fmla="*/ 0 w 54"/>
                  <a:gd name="T1" fmla="*/ 12 h 38"/>
                  <a:gd name="T2" fmla="*/ 11 w 54"/>
                  <a:gd name="T3" fmla="*/ 0 h 38"/>
                  <a:gd name="T4" fmla="*/ 16 w 54"/>
                  <a:gd name="T5" fmla="*/ 8 h 38"/>
                  <a:gd name="T6" fmla="*/ 24 w 54"/>
                  <a:gd name="T7" fmla="*/ 11 h 38"/>
                  <a:gd name="T8" fmla="*/ 23 w 54"/>
                  <a:gd name="T9" fmla="*/ 1 h 38"/>
                  <a:gd name="T10" fmla="*/ 38 w 54"/>
                  <a:gd name="T11" fmla="*/ 11 h 38"/>
                  <a:gd name="T12" fmla="*/ 28 w 54"/>
                  <a:gd name="T13" fmla="*/ 16 h 38"/>
                  <a:gd name="T14" fmla="*/ 37 w 54"/>
                  <a:gd name="T15" fmla="*/ 23 h 38"/>
                  <a:gd name="T16" fmla="*/ 47 w 54"/>
                  <a:gd name="T17" fmla="*/ 6 h 38"/>
                  <a:gd name="T18" fmla="*/ 34 w 54"/>
                  <a:gd name="T19" fmla="*/ 38 h 38"/>
                  <a:gd name="T20" fmla="*/ 7 w 54"/>
                  <a:gd name="T21" fmla="*/ 16 h 38"/>
                  <a:gd name="T22" fmla="*/ 0 w 54"/>
                  <a:gd name="T23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38">
                    <a:moveTo>
                      <a:pt x="0" y="12"/>
                    </a:moveTo>
                    <a:cubicBezTo>
                      <a:pt x="5" y="9"/>
                      <a:pt x="5" y="1"/>
                      <a:pt x="11" y="0"/>
                    </a:cubicBezTo>
                    <a:cubicBezTo>
                      <a:pt x="11" y="4"/>
                      <a:pt x="13" y="6"/>
                      <a:pt x="16" y="8"/>
                    </a:cubicBezTo>
                    <a:cubicBezTo>
                      <a:pt x="19" y="9"/>
                      <a:pt x="21" y="13"/>
                      <a:pt x="24" y="11"/>
                    </a:cubicBezTo>
                    <a:cubicBezTo>
                      <a:pt x="28" y="7"/>
                      <a:pt x="21" y="5"/>
                      <a:pt x="23" y="1"/>
                    </a:cubicBezTo>
                    <a:cubicBezTo>
                      <a:pt x="28" y="4"/>
                      <a:pt x="33" y="8"/>
                      <a:pt x="38" y="11"/>
                    </a:cubicBezTo>
                    <a:cubicBezTo>
                      <a:pt x="35" y="16"/>
                      <a:pt x="29" y="9"/>
                      <a:pt x="28" y="16"/>
                    </a:cubicBezTo>
                    <a:cubicBezTo>
                      <a:pt x="30" y="18"/>
                      <a:pt x="34" y="23"/>
                      <a:pt x="37" y="23"/>
                    </a:cubicBezTo>
                    <a:cubicBezTo>
                      <a:pt x="48" y="23"/>
                      <a:pt x="45" y="13"/>
                      <a:pt x="47" y="6"/>
                    </a:cubicBezTo>
                    <a:cubicBezTo>
                      <a:pt x="54" y="13"/>
                      <a:pt x="54" y="13"/>
                      <a:pt x="34" y="38"/>
                    </a:cubicBezTo>
                    <a:cubicBezTo>
                      <a:pt x="27" y="28"/>
                      <a:pt x="16" y="23"/>
                      <a:pt x="7" y="16"/>
                    </a:cubicBezTo>
                    <a:cubicBezTo>
                      <a:pt x="6" y="12"/>
                      <a:pt x="2" y="15"/>
                      <a:pt x="0" y="12"/>
                    </a:cubicBezTo>
                    <a:close/>
                  </a:path>
                </a:pathLst>
              </a:custGeom>
              <a:solidFill>
                <a:srgbClr val="253B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30"/>
              <p:cNvSpPr>
                <a:spLocks/>
              </p:cNvSpPr>
              <p:nvPr/>
            </p:nvSpPr>
            <p:spPr bwMode="auto">
              <a:xfrm>
                <a:off x="2083" y="2644"/>
                <a:ext cx="78" cy="92"/>
              </a:xfrm>
              <a:custGeom>
                <a:avLst/>
                <a:gdLst>
                  <a:gd name="T0" fmla="*/ 0 w 42"/>
                  <a:gd name="T1" fmla="*/ 7 h 47"/>
                  <a:gd name="T2" fmla="*/ 19 w 42"/>
                  <a:gd name="T3" fmla="*/ 0 h 47"/>
                  <a:gd name="T4" fmla="*/ 20 w 42"/>
                  <a:gd name="T5" fmla="*/ 31 h 47"/>
                  <a:gd name="T6" fmla="*/ 37 w 42"/>
                  <a:gd name="T7" fmla="*/ 34 h 47"/>
                  <a:gd name="T8" fmla="*/ 42 w 42"/>
                  <a:gd name="T9" fmla="*/ 28 h 47"/>
                  <a:gd name="T10" fmla="*/ 24 w 42"/>
                  <a:gd name="T11" fmla="*/ 46 h 47"/>
                  <a:gd name="T12" fmla="*/ 8 w 42"/>
                  <a:gd name="T13" fmla="*/ 29 h 47"/>
                  <a:gd name="T14" fmla="*/ 0 w 42"/>
                  <a:gd name="T15" fmla="*/ 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7">
                    <a:moveTo>
                      <a:pt x="0" y="7"/>
                    </a:moveTo>
                    <a:cubicBezTo>
                      <a:pt x="5" y="1"/>
                      <a:pt x="12" y="5"/>
                      <a:pt x="19" y="0"/>
                    </a:cubicBezTo>
                    <a:cubicBezTo>
                      <a:pt x="16" y="12"/>
                      <a:pt x="18" y="22"/>
                      <a:pt x="20" y="31"/>
                    </a:cubicBezTo>
                    <a:cubicBezTo>
                      <a:pt x="23" y="43"/>
                      <a:pt x="26" y="43"/>
                      <a:pt x="37" y="34"/>
                    </a:cubicBezTo>
                    <a:cubicBezTo>
                      <a:pt x="39" y="32"/>
                      <a:pt x="36" y="27"/>
                      <a:pt x="42" y="28"/>
                    </a:cubicBezTo>
                    <a:cubicBezTo>
                      <a:pt x="42" y="40"/>
                      <a:pt x="35" y="45"/>
                      <a:pt x="24" y="46"/>
                    </a:cubicBezTo>
                    <a:cubicBezTo>
                      <a:pt x="13" y="47"/>
                      <a:pt x="10" y="39"/>
                      <a:pt x="8" y="29"/>
                    </a:cubicBezTo>
                    <a:cubicBezTo>
                      <a:pt x="6" y="22"/>
                      <a:pt x="10" y="12"/>
                      <a:pt x="0" y="7"/>
                    </a:cubicBezTo>
                    <a:close/>
                  </a:path>
                </a:pathLst>
              </a:custGeom>
              <a:solidFill>
                <a:srgbClr val="314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31"/>
              <p:cNvSpPr>
                <a:spLocks/>
              </p:cNvSpPr>
              <p:nvPr/>
            </p:nvSpPr>
            <p:spPr bwMode="auto">
              <a:xfrm>
                <a:off x="1679" y="2152"/>
                <a:ext cx="102" cy="73"/>
              </a:xfrm>
              <a:custGeom>
                <a:avLst/>
                <a:gdLst>
                  <a:gd name="T0" fmla="*/ 12 w 55"/>
                  <a:gd name="T1" fmla="*/ 5 h 37"/>
                  <a:gd name="T2" fmla="*/ 12 w 55"/>
                  <a:gd name="T3" fmla="*/ 19 h 37"/>
                  <a:gd name="T4" fmla="*/ 23 w 55"/>
                  <a:gd name="T5" fmla="*/ 15 h 37"/>
                  <a:gd name="T6" fmla="*/ 45 w 55"/>
                  <a:gd name="T7" fmla="*/ 7 h 37"/>
                  <a:gd name="T8" fmla="*/ 44 w 55"/>
                  <a:gd name="T9" fmla="*/ 32 h 37"/>
                  <a:gd name="T10" fmla="*/ 41 w 55"/>
                  <a:gd name="T11" fmla="*/ 34 h 37"/>
                  <a:gd name="T12" fmla="*/ 38 w 55"/>
                  <a:gd name="T13" fmla="*/ 22 h 37"/>
                  <a:gd name="T14" fmla="*/ 11 w 55"/>
                  <a:gd name="T15" fmla="*/ 28 h 37"/>
                  <a:gd name="T16" fmla="*/ 12 w 55"/>
                  <a:gd name="T17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37">
                    <a:moveTo>
                      <a:pt x="12" y="5"/>
                    </a:moveTo>
                    <a:cubicBezTo>
                      <a:pt x="12" y="10"/>
                      <a:pt x="5" y="15"/>
                      <a:pt x="12" y="19"/>
                    </a:cubicBezTo>
                    <a:cubicBezTo>
                      <a:pt x="17" y="22"/>
                      <a:pt x="20" y="18"/>
                      <a:pt x="23" y="15"/>
                    </a:cubicBezTo>
                    <a:cubicBezTo>
                      <a:pt x="29" y="8"/>
                      <a:pt x="35" y="0"/>
                      <a:pt x="45" y="7"/>
                    </a:cubicBezTo>
                    <a:cubicBezTo>
                      <a:pt x="55" y="15"/>
                      <a:pt x="50" y="24"/>
                      <a:pt x="44" y="32"/>
                    </a:cubicBezTo>
                    <a:cubicBezTo>
                      <a:pt x="43" y="33"/>
                      <a:pt x="42" y="34"/>
                      <a:pt x="41" y="34"/>
                    </a:cubicBezTo>
                    <a:cubicBezTo>
                      <a:pt x="35" y="30"/>
                      <a:pt x="35" y="30"/>
                      <a:pt x="38" y="22"/>
                    </a:cubicBezTo>
                    <a:cubicBezTo>
                      <a:pt x="29" y="25"/>
                      <a:pt x="23" y="37"/>
                      <a:pt x="11" y="28"/>
                    </a:cubicBezTo>
                    <a:cubicBezTo>
                      <a:pt x="4" y="20"/>
                      <a:pt x="0" y="12"/>
                      <a:pt x="12" y="5"/>
                    </a:cubicBezTo>
                    <a:close/>
                  </a:path>
                </a:pathLst>
              </a:custGeom>
              <a:solidFill>
                <a:srgbClr val="2C3D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32"/>
              <p:cNvSpPr>
                <a:spLocks/>
              </p:cNvSpPr>
              <p:nvPr/>
            </p:nvSpPr>
            <p:spPr bwMode="auto">
              <a:xfrm>
                <a:off x="1768" y="2530"/>
                <a:ext cx="92" cy="78"/>
              </a:xfrm>
              <a:custGeom>
                <a:avLst/>
                <a:gdLst>
                  <a:gd name="T0" fmla="*/ 0 w 50"/>
                  <a:gd name="T1" fmla="*/ 31 h 40"/>
                  <a:gd name="T2" fmla="*/ 27 w 50"/>
                  <a:gd name="T3" fmla="*/ 5 h 40"/>
                  <a:gd name="T4" fmla="*/ 32 w 50"/>
                  <a:gd name="T5" fmla="*/ 2 h 40"/>
                  <a:gd name="T6" fmla="*/ 43 w 50"/>
                  <a:gd name="T7" fmla="*/ 12 h 40"/>
                  <a:gd name="T8" fmla="*/ 40 w 50"/>
                  <a:gd name="T9" fmla="*/ 26 h 40"/>
                  <a:gd name="T10" fmla="*/ 37 w 50"/>
                  <a:gd name="T11" fmla="*/ 13 h 40"/>
                  <a:gd name="T12" fmla="*/ 28 w 50"/>
                  <a:gd name="T13" fmla="*/ 19 h 40"/>
                  <a:gd name="T14" fmla="*/ 17 w 50"/>
                  <a:gd name="T15" fmla="*/ 31 h 40"/>
                  <a:gd name="T16" fmla="*/ 0 w 50"/>
                  <a:gd name="T17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0">
                    <a:moveTo>
                      <a:pt x="0" y="31"/>
                    </a:moveTo>
                    <a:cubicBezTo>
                      <a:pt x="9" y="23"/>
                      <a:pt x="18" y="14"/>
                      <a:pt x="27" y="5"/>
                    </a:cubicBezTo>
                    <a:cubicBezTo>
                      <a:pt x="28" y="2"/>
                      <a:pt x="29" y="0"/>
                      <a:pt x="32" y="2"/>
                    </a:cubicBezTo>
                    <a:cubicBezTo>
                      <a:pt x="36" y="5"/>
                      <a:pt x="39" y="9"/>
                      <a:pt x="43" y="12"/>
                    </a:cubicBezTo>
                    <a:cubicBezTo>
                      <a:pt x="50" y="18"/>
                      <a:pt x="47" y="22"/>
                      <a:pt x="40" y="26"/>
                    </a:cubicBezTo>
                    <a:cubicBezTo>
                      <a:pt x="40" y="21"/>
                      <a:pt x="44" y="15"/>
                      <a:pt x="37" y="13"/>
                    </a:cubicBezTo>
                    <a:cubicBezTo>
                      <a:pt x="33" y="11"/>
                      <a:pt x="31" y="17"/>
                      <a:pt x="28" y="19"/>
                    </a:cubicBezTo>
                    <a:cubicBezTo>
                      <a:pt x="24" y="23"/>
                      <a:pt x="20" y="26"/>
                      <a:pt x="17" y="31"/>
                    </a:cubicBezTo>
                    <a:cubicBezTo>
                      <a:pt x="11" y="39"/>
                      <a:pt x="6" y="40"/>
                      <a:pt x="0" y="31"/>
                    </a:cubicBezTo>
                    <a:close/>
                  </a:path>
                </a:pathLst>
              </a:custGeom>
              <a:solidFill>
                <a:srgbClr val="273B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33"/>
              <p:cNvSpPr>
                <a:spLocks/>
              </p:cNvSpPr>
              <p:nvPr/>
            </p:nvSpPr>
            <p:spPr bwMode="auto">
              <a:xfrm>
                <a:off x="1694" y="2400"/>
                <a:ext cx="81" cy="86"/>
              </a:xfrm>
              <a:custGeom>
                <a:avLst/>
                <a:gdLst>
                  <a:gd name="T0" fmla="*/ 33 w 44"/>
                  <a:gd name="T1" fmla="*/ 0 h 44"/>
                  <a:gd name="T2" fmla="*/ 32 w 44"/>
                  <a:gd name="T3" fmla="*/ 22 h 44"/>
                  <a:gd name="T4" fmla="*/ 33 w 44"/>
                  <a:gd name="T5" fmla="*/ 33 h 44"/>
                  <a:gd name="T6" fmla="*/ 29 w 44"/>
                  <a:gd name="T7" fmla="*/ 36 h 44"/>
                  <a:gd name="T8" fmla="*/ 8 w 44"/>
                  <a:gd name="T9" fmla="*/ 44 h 44"/>
                  <a:gd name="T10" fmla="*/ 0 w 44"/>
                  <a:gd name="T11" fmla="*/ 29 h 44"/>
                  <a:gd name="T12" fmla="*/ 33 w 44"/>
                  <a:gd name="T1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44">
                    <a:moveTo>
                      <a:pt x="33" y="0"/>
                    </a:moveTo>
                    <a:cubicBezTo>
                      <a:pt x="39" y="7"/>
                      <a:pt x="44" y="15"/>
                      <a:pt x="32" y="22"/>
                    </a:cubicBezTo>
                    <a:cubicBezTo>
                      <a:pt x="29" y="24"/>
                      <a:pt x="18" y="30"/>
                      <a:pt x="33" y="33"/>
                    </a:cubicBezTo>
                    <a:cubicBezTo>
                      <a:pt x="33" y="35"/>
                      <a:pt x="32" y="37"/>
                      <a:pt x="29" y="36"/>
                    </a:cubicBezTo>
                    <a:cubicBezTo>
                      <a:pt x="20" y="34"/>
                      <a:pt x="13" y="35"/>
                      <a:pt x="8" y="44"/>
                    </a:cubicBezTo>
                    <a:cubicBezTo>
                      <a:pt x="3" y="40"/>
                      <a:pt x="1" y="35"/>
                      <a:pt x="0" y="29"/>
                    </a:cubicBezTo>
                    <a:cubicBezTo>
                      <a:pt x="18" y="27"/>
                      <a:pt x="26" y="13"/>
                      <a:pt x="33" y="0"/>
                    </a:cubicBezTo>
                    <a:close/>
                  </a:path>
                </a:pathLst>
              </a:custGeom>
              <a:solidFill>
                <a:srgbClr val="293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4"/>
              <p:cNvSpPr>
                <a:spLocks/>
              </p:cNvSpPr>
              <p:nvPr/>
            </p:nvSpPr>
            <p:spPr bwMode="auto">
              <a:xfrm>
                <a:off x="2383" y="2154"/>
                <a:ext cx="83" cy="75"/>
              </a:xfrm>
              <a:custGeom>
                <a:avLst/>
                <a:gdLst>
                  <a:gd name="T0" fmla="*/ 6 w 45"/>
                  <a:gd name="T1" fmla="*/ 37 h 38"/>
                  <a:gd name="T2" fmla="*/ 11 w 45"/>
                  <a:gd name="T3" fmla="*/ 20 h 38"/>
                  <a:gd name="T4" fmla="*/ 18 w 45"/>
                  <a:gd name="T5" fmla="*/ 10 h 38"/>
                  <a:gd name="T6" fmla="*/ 17 w 45"/>
                  <a:gd name="T7" fmla="*/ 8 h 38"/>
                  <a:gd name="T8" fmla="*/ 18 w 45"/>
                  <a:gd name="T9" fmla="*/ 7 h 38"/>
                  <a:gd name="T10" fmla="*/ 38 w 45"/>
                  <a:gd name="T11" fmla="*/ 0 h 38"/>
                  <a:gd name="T12" fmla="*/ 45 w 45"/>
                  <a:gd name="T13" fmla="*/ 15 h 38"/>
                  <a:gd name="T14" fmla="*/ 9 w 45"/>
                  <a:gd name="T15" fmla="*/ 37 h 38"/>
                  <a:gd name="T16" fmla="*/ 6 w 45"/>
                  <a:gd name="T1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38">
                    <a:moveTo>
                      <a:pt x="6" y="37"/>
                    </a:moveTo>
                    <a:cubicBezTo>
                      <a:pt x="4" y="30"/>
                      <a:pt x="0" y="24"/>
                      <a:pt x="11" y="20"/>
                    </a:cubicBezTo>
                    <a:cubicBezTo>
                      <a:pt x="14" y="19"/>
                      <a:pt x="18" y="15"/>
                      <a:pt x="18" y="10"/>
                    </a:cubicBezTo>
                    <a:cubicBezTo>
                      <a:pt x="17" y="9"/>
                      <a:pt x="17" y="8"/>
                      <a:pt x="17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5" y="7"/>
                      <a:pt x="33" y="7"/>
                      <a:pt x="38" y="0"/>
                    </a:cubicBezTo>
                    <a:cubicBezTo>
                      <a:pt x="43" y="3"/>
                      <a:pt x="42" y="10"/>
                      <a:pt x="45" y="15"/>
                    </a:cubicBezTo>
                    <a:cubicBezTo>
                      <a:pt x="26" y="13"/>
                      <a:pt x="19" y="27"/>
                      <a:pt x="9" y="37"/>
                    </a:cubicBezTo>
                    <a:cubicBezTo>
                      <a:pt x="8" y="38"/>
                      <a:pt x="7" y="38"/>
                      <a:pt x="6" y="37"/>
                    </a:cubicBezTo>
                    <a:close/>
                  </a:path>
                </a:pathLst>
              </a:custGeom>
              <a:solidFill>
                <a:srgbClr val="2639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35"/>
              <p:cNvSpPr>
                <a:spLocks/>
              </p:cNvSpPr>
              <p:nvPr/>
            </p:nvSpPr>
            <p:spPr bwMode="auto">
              <a:xfrm>
                <a:off x="1666" y="2280"/>
                <a:ext cx="91" cy="100"/>
              </a:xfrm>
              <a:custGeom>
                <a:avLst/>
                <a:gdLst>
                  <a:gd name="T0" fmla="*/ 42 w 49"/>
                  <a:gd name="T1" fmla="*/ 3 h 51"/>
                  <a:gd name="T2" fmla="*/ 47 w 49"/>
                  <a:gd name="T3" fmla="*/ 5 h 51"/>
                  <a:gd name="T4" fmla="*/ 25 w 49"/>
                  <a:gd name="T5" fmla="*/ 41 h 51"/>
                  <a:gd name="T6" fmla="*/ 9 w 49"/>
                  <a:gd name="T7" fmla="*/ 47 h 51"/>
                  <a:gd name="T8" fmla="*/ 5 w 49"/>
                  <a:gd name="T9" fmla="*/ 43 h 51"/>
                  <a:gd name="T10" fmla="*/ 32 w 49"/>
                  <a:gd name="T11" fmla="*/ 21 h 51"/>
                  <a:gd name="T12" fmla="*/ 39 w 49"/>
                  <a:gd name="T13" fmla="*/ 12 h 51"/>
                  <a:gd name="T14" fmla="*/ 42 w 49"/>
                  <a:gd name="T15" fmla="*/ 9 h 51"/>
                  <a:gd name="T16" fmla="*/ 42 w 49"/>
                  <a:gd name="T1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51">
                    <a:moveTo>
                      <a:pt x="42" y="3"/>
                    </a:moveTo>
                    <a:cubicBezTo>
                      <a:pt x="45" y="1"/>
                      <a:pt x="47" y="0"/>
                      <a:pt x="47" y="5"/>
                    </a:cubicBezTo>
                    <a:cubicBezTo>
                      <a:pt x="49" y="23"/>
                      <a:pt x="36" y="31"/>
                      <a:pt x="25" y="41"/>
                    </a:cubicBezTo>
                    <a:cubicBezTo>
                      <a:pt x="23" y="51"/>
                      <a:pt x="13" y="44"/>
                      <a:pt x="9" y="47"/>
                    </a:cubicBezTo>
                    <a:cubicBezTo>
                      <a:pt x="5" y="48"/>
                      <a:pt x="0" y="46"/>
                      <a:pt x="5" y="43"/>
                    </a:cubicBezTo>
                    <a:cubicBezTo>
                      <a:pt x="15" y="36"/>
                      <a:pt x="22" y="26"/>
                      <a:pt x="32" y="21"/>
                    </a:cubicBezTo>
                    <a:cubicBezTo>
                      <a:pt x="35" y="18"/>
                      <a:pt x="35" y="13"/>
                      <a:pt x="39" y="12"/>
                    </a:cubicBezTo>
                    <a:cubicBezTo>
                      <a:pt x="40" y="11"/>
                      <a:pt x="41" y="10"/>
                      <a:pt x="42" y="9"/>
                    </a:cubicBezTo>
                    <a:cubicBezTo>
                      <a:pt x="40" y="7"/>
                      <a:pt x="40" y="5"/>
                      <a:pt x="42" y="3"/>
                    </a:cubicBezTo>
                    <a:close/>
                  </a:path>
                </a:pathLst>
              </a:custGeom>
              <a:solidFill>
                <a:srgbClr val="23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36"/>
              <p:cNvSpPr>
                <a:spLocks/>
              </p:cNvSpPr>
              <p:nvPr/>
            </p:nvSpPr>
            <p:spPr bwMode="auto">
              <a:xfrm>
                <a:off x="1670" y="2213"/>
                <a:ext cx="90" cy="45"/>
              </a:xfrm>
              <a:custGeom>
                <a:avLst/>
                <a:gdLst>
                  <a:gd name="T0" fmla="*/ 45 w 49"/>
                  <a:gd name="T1" fmla="*/ 2 h 23"/>
                  <a:gd name="T2" fmla="*/ 49 w 49"/>
                  <a:gd name="T3" fmla="*/ 1 h 23"/>
                  <a:gd name="T4" fmla="*/ 47 w 49"/>
                  <a:gd name="T5" fmla="*/ 23 h 23"/>
                  <a:gd name="T6" fmla="*/ 7 w 49"/>
                  <a:gd name="T7" fmla="*/ 22 h 23"/>
                  <a:gd name="T8" fmla="*/ 4 w 49"/>
                  <a:gd name="T9" fmla="*/ 13 h 23"/>
                  <a:gd name="T10" fmla="*/ 16 w 49"/>
                  <a:gd name="T11" fmla="*/ 4 h 23"/>
                  <a:gd name="T12" fmla="*/ 45 w 49"/>
                  <a:gd name="T1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45" y="2"/>
                    </a:moveTo>
                    <a:cubicBezTo>
                      <a:pt x="46" y="1"/>
                      <a:pt x="48" y="1"/>
                      <a:pt x="49" y="1"/>
                    </a:cubicBezTo>
                    <a:cubicBezTo>
                      <a:pt x="48" y="8"/>
                      <a:pt x="48" y="16"/>
                      <a:pt x="47" y="23"/>
                    </a:cubicBezTo>
                    <a:cubicBezTo>
                      <a:pt x="33" y="21"/>
                      <a:pt x="20" y="11"/>
                      <a:pt x="7" y="22"/>
                    </a:cubicBezTo>
                    <a:cubicBezTo>
                      <a:pt x="0" y="21"/>
                      <a:pt x="3" y="17"/>
                      <a:pt x="4" y="13"/>
                    </a:cubicBezTo>
                    <a:cubicBezTo>
                      <a:pt x="7" y="8"/>
                      <a:pt x="10" y="5"/>
                      <a:pt x="16" y="4"/>
                    </a:cubicBezTo>
                    <a:cubicBezTo>
                      <a:pt x="25" y="0"/>
                      <a:pt x="36" y="8"/>
                      <a:pt x="45" y="2"/>
                    </a:cubicBezTo>
                    <a:close/>
                  </a:path>
                </a:pathLst>
              </a:custGeom>
              <a:solidFill>
                <a:srgbClr val="3249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37"/>
              <p:cNvSpPr>
                <a:spLocks/>
              </p:cNvSpPr>
              <p:nvPr/>
            </p:nvSpPr>
            <p:spPr bwMode="auto">
              <a:xfrm>
                <a:off x="1866" y="2594"/>
                <a:ext cx="59" cy="101"/>
              </a:xfrm>
              <a:custGeom>
                <a:avLst/>
                <a:gdLst>
                  <a:gd name="T0" fmla="*/ 32 w 32"/>
                  <a:gd name="T1" fmla="*/ 15 h 51"/>
                  <a:gd name="T2" fmla="*/ 16 w 32"/>
                  <a:gd name="T3" fmla="*/ 50 h 51"/>
                  <a:gd name="T4" fmla="*/ 0 w 32"/>
                  <a:gd name="T5" fmla="*/ 42 h 51"/>
                  <a:gd name="T6" fmla="*/ 8 w 32"/>
                  <a:gd name="T7" fmla="*/ 13 h 51"/>
                  <a:gd name="T8" fmla="*/ 16 w 32"/>
                  <a:gd name="T9" fmla="*/ 1 h 51"/>
                  <a:gd name="T10" fmla="*/ 32 w 32"/>
                  <a:gd name="T11" fmla="*/ 1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1">
                    <a:moveTo>
                      <a:pt x="32" y="15"/>
                    </a:moveTo>
                    <a:cubicBezTo>
                      <a:pt x="27" y="26"/>
                      <a:pt x="26" y="40"/>
                      <a:pt x="16" y="50"/>
                    </a:cubicBezTo>
                    <a:cubicBezTo>
                      <a:pt x="8" y="51"/>
                      <a:pt x="4" y="47"/>
                      <a:pt x="0" y="42"/>
                    </a:cubicBezTo>
                    <a:cubicBezTo>
                      <a:pt x="13" y="35"/>
                      <a:pt x="16" y="26"/>
                      <a:pt x="8" y="13"/>
                    </a:cubicBezTo>
                    <a:cubicBezTo>
                      <a:pt x="4" y="6"/>
                      <a:pt x="6" y="0"/>
                      <a:pt x="16" y="1"/>
                    </a:cubicBezTo>
                    <a:cubicBezTo>
                      <a:pt x="23" y="4"/>
                      <a:pt x="26" y="12"/>
                      <a:pt x="32" y="15"/>
                    </a:cubicBezTo>
                    <a:close/>
                  </a:path>
                </a:pathLst>
              </a:custGeom>
              <a:solidFill>
                <a:srgbClr val="D2ED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38"/>
              <p:cNvSpPr>
                <a:spLocks/>
              </p:cNvSpPr>
              <p:nvPr/>
            </p:nvSpPr>
            <p:spPr bwMode="auto">
              <a:xfrm>
                <a:off x="2403" y="2372"/>
                <a:ext cx="73" cy="83"/>
              </a:xfrm>
              <a:custGeom>
                <a:avLst/>
                <a:gdLst>
                  <a:gd name="T0" fmla="*/ 32 w 39"/>
                  <a:gd name="T1" fmla="*/ 34 h 42"/>
                  <a:gd name="T2" fmla="*/ 0 w 39"/>
                  <a:gd name="T3" fmla="*/ 23 h 42"/>
                  <a:gd name="T4" fmla="*/ 20 w 39"/>
                  <a:gd name="T5" fmla="*/ 8 h 42"/>
                  <a:gd name="T6" fmla="*/ 35 w 39"/>
                  <a:gd name="T7" fmla="*/ 15 h 42"/>
                  <a:gd name="T8" fmla="*/ 27 w 39"/>
                  <a:gd name="T9" fmla="*/ 26 h 42"/>
                  <a:gd name="T10" fmla="*/ 34 w 39"/>
                  <a:gd name="T11" fmla="*/ 25 h 42"/>
                  <a:gd name="T12" fmla="*/ 32 w 39"/>
                  <a:gd name="T13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2">
                    <a:moveTo>
                      <a:pt x="32" y="34"/>
                    </a:moveTo>
                    <a:cubicBezTo>
                      <a:pt x="17" y="42"/>
                      <a:pt x="7" y="38"/>
                      <a:pt x="0" y="23"/>
                    </a:cubicBezTo>
                    <a:cubicBezTo>
                      <a:pt x="7" y="19"/>
                      <a:pt x="14" y="14"/>
                      <a:pt x="20" y="8"/>
                    </a:cubicBezTo>
                    <a:cubicBezTo>
                      <a:pt x="30" y="0"/>
                      <a:pt x="33" y="1"/>
                      <a:pt x="35" y="15"/>
                    </a:cubicBezTo>
                    <a:cubicBezTo>
                      <a:pt x="34" y="19"/>
                      <a:pt x="32" y="23"/>
                      <a:pt x="27" y="26"/>
                    </a:cubicBezTo>
                    <a:cubicBezTo>
                      <a:pt x="30" y="25"/>
                      <a:pt x="32" y="25"/>
                      <a:pt x="34" y="25"/>
                    </a:cubicBezTo>
                    <a:cubicBezTo>
                      <a:pt x="38" y="29"/>
                      <a:pt x="39" y="33"/>
                      <a:pt x="32" y="34"/>
                    </a:cubicBezTo>
                    <a:close/>
                  </a:path>
                </a:pathLst>
              </a:custGeom>
              <a:solidFill>
                <a:srgbClr val="D5EA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39"/>
              <p:cNvSpPr>
                <a:spLocks/>
              </p:cNvSpPr>
              <p:nvPr/>
            </p:nvSpPr>
            <p:spPr bwMode="auto">
              <a:xfrm>
                <a:off x="2159" y="2624"/>
                <a:ext cx="91" cy="78"/>
              </a:xfrm>
              <a:custGeom>
                <a:avLst/>
                <a:gdLst>
                  <a:gd name="T0" fmla="*/ 1 w 49"/>
                  <a:gd name="T1" fmla="*/ 8 h 40"/>
                  <a:gd name="T2" fmla="*/ 36 w 49"/>
                  <a:gd name="T3" fmla="*/ 19 h 40"/>
                  <a:gd name="T4" fmla="*/ 43 w 49"/>
                  <a:gd name="T5" fmla="*/ 20 h 40"/>
                  <a:gd name="T6" fmla="*/ 49 w 49"/>
                  <a:gd name="T7" fmla="*/ 40 h 40"/>
                  <a:gd name="T8" fmla="*/ 16 w 49"/>
                  <a:gd name="T9" fmla="*/ 20 h 40"/>
                  <a:gd name="T10" fmla="*/ 7 w 49"/>
                  <a:gd name="T11" fmla="*/ 20 h 40"/>
                  <a:gd name="T12" fmla="*/ 1 w 49"/>
                  <a:gd name="T13" fmla="*/ 11 h 40"/>
                  <a:gd name="T14" fmla="*/ 0 w 49"/>
                  <a:gd name="T15" fmla="*/ 9 h 40"/>
                  <a:gd name="T16" fmla="*/ 1 w 49"/>
                  <a:gd name="T17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0">
                    <a:moveTo>
                      <a:pt x="1" y="8"/>
                    </a:moveTo>
                    <a:cubicBezTo>
                      <a:pt x="17" y="0"/>
                      <a:pt x="25" y="15"/>
                      <a:pt x="36" y="19"/>
                    </a:cubicBezTo>
                    <a:cubicBezTo>
                      <a:pt x="39" y="18"/>
                      <a:pt x="41" y="18"/>
                      <a:pt x="43" y="20"/>
                    </a:cubicBezTo>
                    <a:cubicBezTo>
                      <a:pt x="44" y="26"/>
                      <a:pt x="46" y="31"/>
                      <a:pt x="49" y="40"/>
                    </a:cubicBezTo>
                    <a:cubicBezTo>
                      <a:pt x="36" y="32"/>
                      <a:pt x="26" y="26"/>
                      <a:pt x="16" y="20"/>
                    </a:cubicBezTo>
                    <a:cubicBezTo>
                      <a:pt x="13" y="17"/>
                      <a:pt x="10" y="22"/>
                      <a:pt x="7" y="20"/>
                    </a:cubicBezTo>
                    <a:cubicBezTo>
                      <a:pt x="6" y="16"/>
                      <a:pt x="5" y="13"/>
                      <a:pt x="1" y="11"/>
                    </a:cubicBezTo>
                    <a:cubicBezTo>
                      <a:pt x="0" y="11"/>
                      <a:pt x="0" y="10"/>
                      <a:pt x="0" y="9"/>
                    </a:cubicBezTo>
                    <a:cubicBezTo>
                      <a:pt x="1" y="9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2439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40"/>
              <p:cNvSpPr>
                <a:spLocks/>
              </p:cNvSpPr>
              <p:nvPr/>
            </p:nvSpPr>
            <p:spPr bwMode="auto">
              <a:xfrm>
                <a:off x="2396" y="2252"/>
                <a:ext cx="87" cy="36"/>
              </a:xfrm>
              <a:custGeom>
                <a:avLst/>
                <a:gdLst>
                  <a:gd name="T0" fmla="*/ 5 w 47"/>
                  <a:gd name="T1" fmla="*/ 2 h 18"/>
                  <a:gd name="T2" fmla="*/ 45 w 47"/>
                  <a:gd name="T3" fmla="*/ 1 h 18"/>
                  <a:gd name="T4" fmla="*/ 46 w 47"/>
                  <a:gd name="T5" fmla="*/ 14 h 18"/>
                  <a:gd name="T6" fmla="*/ 8 w 47"/>
                  <a:gd name="T7" fmla="*/ 17 h 18"/>
                  <a:gd name="T8" fmla="*/ 2 w 47"/>
                  <a:gd name="T9" fmla="*/ 8 h 18"/>
                  <a:gd name="T10" fmla="*/ 2 w 47"/>
                  <a:gd name="T11" fmla="*/ 2 h 18"/>
                  <a:gd name="T12" fmla="*/ 5 w 47"/>
                  <a:gd name="T13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8">
                    <a:moveTo>
                      <a:pt x="5" y="2"/>
                    </a:moveTo>
                    <a:cubicBezTo>
                      <a:pt x="18" y="7"/>
                      <a:pt x="30" y="0"/>
                      <a:pt x="45" y="1"/>
                    </a:cubicBezTo>
                    <a:cubicBezTo>
                      <a:pt x="47" y="2"/>
                      <a:pt x="45" y="9"/>
                      <a:pt x="46" y="14"/>
                    </a:cubicBezTo>
                    <a:cubicBezTo>
                      <a:pt x="33" y="11"/>
                      <a:pt x="21" y="15"/>
                      <a:pt x="8" y="17"/>
                    </a:cubicBezTo>
                    <a:cubicBezTo>
                      <a:pt x="0" y="18"/>
                      <a:pt x="6" y="10"/>
                      <a:pt x="2" y="8"/>
                    </a:cubicBezTo>
                    <a:cubicBezTo>
                      <a:pt x="2" y="6"/>
                      <a:pt x="2" y="4"/>
                      <a:pt x="2" y="2"/>
                    </a:cubicBezTo>
                    <a:cubicBezTo>
                      <a:pt x="3" y="1"/>
                      <a:pt x="4" y="1"/>
                      <a:pt x="5" y="2"/>
                    </a:cubicBezTo>
                    <a:close/>
                  </a:path>
                </a:pathLst>
              </a:custGeom>
              <a:solidFill>
                <a:srgbClr val="2B3B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141"/>
              <p:cNvSpPr>
                <a:spLocks/>
              </p:cNvSpPr>
              <p:nvPr/>
            </p:nvSpPr>
            <p:spPr bwMode="auto">
              <a:xfrm>
                <a:off x="1857" y="2587"/>
                <a:ext cx="52" cy="90"/>
              </a:xfrm>
              <a:custGeom>
                <a:avLst/>
                <a:gdLst>
                  <a:gd name="T0" fmla="*/ 23 w 28"/>
                  <a:gd name="T1" fmla="*/ 8 h 46"/>
                  <a:gd name="T2" fmla="*/ 15 w 28"/>
                  <a:gd name="T3" fmla="*/ 15 h 46"/>
                  <a:gd name="T4" fmla="*/ 19 w 28"/>
                  <a:gd name="T5" fmla="*/ 21 h 46"/>
                  <a:gd name="T6" fmla="*/ 5 w 28"/>
                  <a:gd name="T7" fmla="*/ 46 h 46"/>
                  <a:gd name="T8" fmla="*/ 1 w 28"/>
                  <a:gd name="T9" fmla="*/ 42 h 46"/>
                  <a:gd name="T10" fmla="*/ 4 w 28"/>
                  <a:gd name="T11" fmla="*/ 25 h 46"/>
                  <a:gd name="T12" fmla="*/ 5 w 28"/>
                  <a:gd name="T13" fmla="*/ 9 h 46"/>
                  <a:gd name="T14" fmla="*/ 23 w 28"/>
                  <a:gd name="T15" fmla="*/ 4 h 46"/>
                  <a:gd name="T16" fmla="*/ 23 w 28"/>
                  <a:gd name="T17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46">
                    <a:moveTo>
                      <a:pt x="23" y="8"/>
                    </a:moveTo>
                    <a:cubicBezTo>
                      <a:pt x="15" y="4"/>
                      <a:pt x="13" y="7"/>
                      <a:pt x="15" y="15"/>
                    </a:cubicBezTo>
                    <a:cubicBezTo>
                      <a:pt x="15" y="17"/>
                      <a:pt x="18" y="19"/>
                      <a:pt x="19" y="21"/>
                    </a:cubicBezTo>
                    <a:cubicBezTo>
                      <a:pt x="28" y="37"/>
                      <a:pt x="24" y="44"/>
                      <a:pt x="5" y="46"/>
                    </a:cubicBezTo>
                    <a:cubicBezTo>
                      <a:pt x="4" y="45"/>
                      <a:pt x="2" y="43"/>
                      <a:pt x="1" y="42"/>
                    </a:cubicBezTo>
                    <a:cubicBezTo>
                      <a:pt x="7" y="37"/>
                      <a:pt x="8" y="32"/>
                      <a:pt x="4" y="25"/>
                    </a:cubicBezTo>
                    <a:cubicBezTo>
                      <a:pt x="1" y="20"/>
                      <a:pt x="0" y="14"/>
                      <a:pt x="5" y="9"/>
                    </a:cubicBezTo>
                    <a:cubicBezTo>
                      <a:pt x="9" y="2"/>
                      <a:pt x="15" y="0"/>
                      <a:pt x="23" y="4"/>
                    </a:cubicBezTo>
                    <a:cubicBezTo>
                      <a:pt x="24" y="5"/>
                      <a:pt x="24" y="6"/>
                      <a:pt x="23" y="8"/>
                    </a:cubicBezTo>
                    <a:close/>
                  </a:path>
                </a:pathLst>
              </a:custGeom>
              <a:solidFill>
                <a:srgbClr val="2139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142"/>
              <p:cNvSpPr>
                <a:spLocks/>
              </p:cNvSpPr>
              <p:nvPr/>
            </p:nvSpPr>
            <p:spPr bwMode="auto">
              <a:xfrm>
                <a:off x="2388" y="2361"/>
                <a:ext cx="88" cy="62"/>
              </a:xfrm>
              <a:custGeom>
                <a:avLst/>
                <a:gdLst>
                  <a:gd name="T0" fmla="*/ 42 w 47"/>
                  <a:gd name="T1" fmla="*/ 22 h 32"/>
                  <a:gd name="T2" fmla="*/ 38 w 47"/>
                  <a:gd name="T3" fmla="*/ 12 h 32"/>
                  <a:gd name="T4" fmla="*/ 29 w 47"/>
                  <a:gd name="T5" fmla="*/ 17 h 32"/>
                  <a:gd name="T6" fmla="*/ 8 w 47"/>
                  <a:gd name="T7" fmla="*/ 29 h 32"/>
                  <a:gd name="T8" fmla="*/ 7 w 47"/>
                  <a:gd name="T9" fmla="*/ 29 h 32"/>
                  <a:gd name="T10" fmla="*/ 6 w 47"/>
                  <a:gd name="T11" fmla="*/ 30 h 32"/>
                  <a:gd name="T12" fmla="*/ 3 w 47"/>
                  <a:gd name="T13" fmla="*/ 25 h 32"/>
                  <a:gd name="T14" fmla="*/ 5 w 47"/>
                  <a:gd name="T15" fmla="*/ 19 h 32"/>
                  <a:gd name="T16" fmla="*/ 18 w 47"/>
                  <a:gd name="T17" fmla="*/ 12 h 32"/>
                  <a:gd name="T18" fmla="*/ 37 w 47"/>
                  <a:gd name="T19" fmla="*/ 4 h 32"/>
                  <a:gd name="T20" fmla="*/ 45 w 47"/>
                  <a:gd name="T21" fmla="*/ 22 h 32"/>
                  <a:gd name="T22" fmla="*/ 42 w 47"/>
                  <a:gd name="T23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" h="32">
                    <a:moveTo>
                      <a:pt x="42" y="22"/>
                    </a:moveTo>
                    <a:cubicBezTo>
                      <a:pt x="43" y="18"/>
                      <a:pt x="42" y="14"/>
                      <a:pt x="38" y="12"/>
                    </a:cubicBezTo>
                    <a:cubicBezTo>
                      <a:pt x="34" y="11"/>
                      <a:pt x="31" y="14"/>
                      <a:pt x="29" y="17"/>
                    </a:cubicBezTo>
                    <a:cubicBezTo>
                      <a:pt x="24" y="24"/>
                      <a:pt x="19" y="32"/>
                      <a:pt x="8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29"/>
                      <a:pt x="6" y="30"/>
                      <a:pt x="6" y="30"/>
                    </a:cubicBezTo>
                    <a:cubicBezTo>
                      <a:pt x="5" y="28"/>
                      <a:pt x="4" y="27"/>
                      <a:pt x="3" y="25"/>
                    </a:cubicBezTo>
                    <a:cubicBezTo>
                      <a:pt x="1" y="22"/>
                      <a:pt x="0" y="19"/>
                      <a:pt x="5" y="19"/>
                    </a:cubicBezTo>
                    <a:cubicBezTo>
                      <a:pt x="14" y="25"/>
                      <a:pt x="15" y="16"/>
                      <a:pt x="18" y="12"/>
                    </a:cubicBezTo>
                    <a:cubicBezTo>
                      <a:pt x="24" y="7"/>
                      <a:pt x="29" y="0"/>
                      <a:pt x="37" y="4"/>
                    </a:cubicBezTo>
                    <a:cubicBezTo>
                      <a:pt x="45" y="8"/>
                      <a:pt x="47" y="14"/>
                      <a:pt x="45" y="22"/>
                    </a:cubicBezTo>
                    <a:cubicBezTo>
                      <a:pt x="44" y="23"/>
                      <a:pt x="43" y="23"/>
                      <a:pt x="42" y="22"/>
                    </a:cubicBezTo>
                    <a:close/>
                  </a:path>
                </a:pathLst>
              </a:custGeom>
              <a:solidFill>
                <a:srgbClr val="283E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143"/>
              <p:cNvSpPr>
                <a:spLocks/>
              </p:cNvSpPr>
              <p:nvPr/>
            </p:nvSpPr>
            <p:spPr bwMode="auto">
              <a:xfrm>
                <a:off x="1699" y="2172"/>
                <a:ext cx="73" cy="59"/>
              </a:xfrm>
              <a:custGeom>
                <a:avLst/>
                <a:gdLst>
                  <a:gd name="T0" fmla="*/ 29 w 39"/>
                  <a:gd name="T1" fmla="*/ 23 h 30"/>
                  <a:gd name="T2" fmla="*/ 25 w 39"/>
                  <a:gd name="T3" fmla="*/ 29 h 30"/>
                  <a:gd name="T4" fmla="*/ 0 w 39"/>
                  <a:gd name="T5" fmla="*/ 25 h 30"/>
                  <a:gd name="T6" fmla="*/ 0 w 39"/>
                  <a:gd name="T7" fmla="*/ 18 h 30"/>
                  <a:gd name="T8" fmla="*/ 22 w 39"/>
                  <a:gd name="T9" fmla="*/ 10 h 30"/>
                  <a:gd name="T10" fmla="*/ 34 w 39"/>
                  <a:gd name="T11" fmla="*/ 6 h 30"/>
                  <a:gd name="T12" fmla="*/ 28 w 39"/>
                  <a:gd name="T13" fmla="*/ 18 h 30"/>
                  <a:gd name="T14" fmla="*/ 29 w 39"/>
                  <a:gd name="T15" fmla="*/ 2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30">
                    <a:moveTo>
                      <a:pt x="29" y="23"/>
                    </a:moveTo>
                    <a:cubicBezTo>
                      <a:pt x="32" y="27"/>
                      <a:pt x="30" y="30"/>
                      <a:pt x="25" y="29"/>
                    </a:cubicBezTo>
                    <a:cubicBezTo>
                      <a:pt x="17" y="28"/>
                      <a:pt x="8" y="27"/>
                      <a:pt x="0" y="25"/>
                    </a:cubicBezTo>
                    <a:cubicBezTo>
                      <a:pt x="0" y="23"/>
                      <a:pt x="0" y="21"/>
                      <a:pt x="0" y="18"/>
                    </a:cubicBezTo>
                    <a:cubicBezTo>
                      <a:pt x="10" y="22"/>
                      <a:pt x="16" y="16"/>
                      <a:pt x="22" y="10"/>
                    </a:cubicBezTo>
                    <a:cubicBezTo>
                      <a:pt x="25" y="7"/>
                      <a:pt x="28" y="0"/>
                      <a:pt x="34" y="6"/>
                    </a:cubicBezTo>
                    <a:cubicBezTo>
                      <a:pt x="39" y="12"/>
                      <a:pt x="33" y="16"/>
                      <a:pt x="28" y="18"/>
                    </a:cubicBezTo>
                    <a:cubicBezTo>
                      <a:pt x="24" y="21"/>
                      <a:pt x="22" y="22"/>
                      <a:pt x="29" y="23"/>
                    </a:cubicBezTo>
                    <a:close/>
                  </a:path>
                </a:pathLst>
              </a:custGeom>
              <a:solidFill>
                <a:srgbClr val="D3E9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144"/>
              <p:cNvSpPr>
                <a:spLocks/>
              </p:cNvSpPr>
              <p:nvPr/>
            </p:nvSpPr>
            <p:spPr bwMode="auto">
              <a:xfrm>
                <a:off x="1636" y="2280"/>
                <a:ext cx="34" cy="81"/>
              </a:xfrm>
              <a:custGeom>
                <a:avLst/>
                <a:gdLst>
                  <a:gd name="T0" fmla="*/ 17 w 18"/>
                  <a:gd name="T1" fmla="*/ 14 h 41"/>
                  <a:gd name="T2" fmla="*/ 14 w 18"/>
                  <a:gd name="T3" fmla="*/ 32 h 41"/>
                  <a:gd name="T4" fmla="*/ 14 w 18"/>
                  <a:gd name="T5" fmla="*/ 40 h 41"/>
                  <a:gd name="T6" fmla="*/ 3 w 18"/>
                  <a:gd name="T7" fmla="*/ 40 h 41"/>
                  <a:gd name="T8" fmla="*/ 4 w 18"/>
                  <a:gd name="T9" fmla="*/ 33 h 41"/>
                  <a:gd name="T10" fmla="*/ 5 w 18"/>
                  <a:gd name="T11" fmla="*/ 10 h 41"/>
                  <a:gd name="T12" fmla="*/ 10 w 18"/>
                  <a:gd name="T13" fmla="*/ 0 h 41"/>
                  <a:gd name="T14" fmla="*/ 17 w 18"/>
                  <a:gd name="T15" fmla="*/ 9 h 41"/>
                  <a:gd name="T16" fmla="*/ 17 w 18"/>
                  <a:gd name="T17" fmla="*/ 1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41">
                    <a:moveTo>
                      <a:pt x="17" y="14"/>
                    </a:moveTo>
                    <a:cubicBezTo>
                      <a:pt x="11" y="19"/>
                      <a:pt x="9" y="25"/>
                      <a:pt x="14" y="32"/>
                    </a:cubicBezTo>
                    <a:cubicBezTo>
                      <a:pt x="16" y="34"/>
                      <a:pt x="17" y="39"/>
                      <a:pt x="14" y="40"/>
                    </a:cubicBezTo>
                    <a:cubicBezTo>
                      <a:pt x="11" y="41"/>
                      <a:pt x="6" y="40"/>
                      <a:pt x="3" y="40"/>
                    </a:cubicBezTo>
                    <a:cubicBezTo>
                      <a:pt x="0" y="39"/>
                      <a:pt x="2" y="35"/>
                      <a:pt x="4" y="33"/>
                    </a:cubicBezTo>
                    <a:cubicBezTo>
                      <a:pt x="9" y="26"/>
                      <a:pt x="3" y="18"/>
                      <a:pt x="5" y="10"/>
                    </a:cubicBezTo>
                    <a:cubicBezTo>
                      <a:pt x="6" y="7"/>
                      <a:pt x="2" y="1"/>
                      <a:pt x="10" y="0"/>
                    </a:cubicBezTo>
                    <a:cubicBezTo>
                      <a:pt x="18" y="0"/>
                      <a:pt x="13" y="8"/>
                      <a:pt x="17" y="9"/>
                    </a:cubicBezTo>
                    <a:cubicBezTo>
                      <a:pt x="18" y="11"/>
                      <a:pt x="18" y="12"/>
                      <a:pt x="17" y="14"/>
                    </a:cubicBezTo>
                    <a:close/>
                  </a:path>
                </a:pathLst>
              </a:custGeom>
              <a:solidFill>
                <a:srgbClr val="FAFC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145"/>
              <p:cNvSpPr>
                <a:spLocks/>
              </p:cNvSpPr>
              <p:nvPr/>
            </p:nvSpPr>
            <p:spPr bwMode="auto">
              <a:xfrm>
                <a:off x="2401" y="2319"/>
                <a:ext cx="86" cy="30"/>
              </a:xfrm>
              <a:custGeom>
                <a:avLst/>
                <a:gdLst>
                  <a:gd name="T0" fmla="*/ 6 w 46"/>
                  <a:gd name="T1" fmla="*/ 3 h 15"/>
                  <a:gd name="T2" fmla="*/ 42 w 46"/>
                  <a:gd name="T3" fmla="*/ 0 h 15"/>
                  <a:gd name="T4" fmla="*/ 38 w 46"/>
                  <a:gd name="T5" fmla="*/ 15 h 15"/>
                  <a:gd name="T6" fmla="*/ 7 w 46"/>
                  <a:gd name="T7" fmla="*/ 14 h 15"/>
                  <a:gd name="T8" fmla="*/ 1 w 46"/>
                  <a:gd name="T9" fmla="*/ 10 h 15"/>
                  <a:gd name="T10" fmla="*/ 6 w 46"/>
                  <a:gd name="T11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5">
                    <a:moveTo>
                      <a:pt x="6" y="3"/>
                    </a:moveTo>
                    <a:cubicBezTo>
                      <a:pt x="18" y="2"/>
                      <a:pt x="30" y="6"/>
                      <a:pt x="42" y="0"/>
                    </a:cubicBezTo>
                    <a:cubicBezTo>
                      <a:pt x="42" y="6"/>
                      <a:pt x="46" y="12"/>
                      <a:pt x="38" y="15"/>
                    </a:cubicBezTo>
                    <a:cubicBezTo>
                      <a:pt x="28" y="13"/>
                      <a:pt x="18" y="15"/>
                      <a:pt x="7" y="14"/>
                    </a:cubicBezTo>
                    <a:cubicBezTo>
                      <a:pt x="4" y="14"/>
                      <a:pt x="1" y="14"/>
                      <a:pt x="1" y="10"/>
                    </a:cubicBezTo>
                    <a:cubicBezTo>
                      <a:pt x="0" y="7"/>
                      <a:pt x="0" y="3"/>
                      <a:pt x="6" y="3"/>
                    </a:cubicBezTo>
                    <a:close/>
                  </a:path>
                </a:pathLst>
              </a:custGeom>
              <a:solidFill>
                <a:srgbClr val="1B2D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146"/>
              <p:cNvSpPr>
                <a:spLocks/>
              </p:cNvSpPr>
              <p:nvPr/>
            </p:nvSpPr>
            <p:spPr bwMode="auto">
              <a:xfrm>
                <a:off x="1844" y="2604"/>
                <a:ext cx="44" cy="67"/>
              </a:xfrm>
              <a:custGeom>
                <a:avLst/>
                <a:gdLst>
                  <a:gd name="T0" fmla="*/ 12 w 24"/>
                  <a:gd name="T1" fmla="*/ 0 h 34"/>
                  <a:gd name="T2" fmla="*/ 17 w 24"/>
                  <a:gd name="T3" fmla="*/ 19 h 34"/>
                  <a:gd name="T4" fmla="*/ 8 w 24"/>
                  <a:gd name="T5" fmla="*/ 33 h 34"/>
                  <a:gd name="T6" fmla="*/ 6 w 24"/>
                  <a:gd name="T7" fmla="*/ 32 h 34"/>
                  <a:gd name="T8" fmla="*/ 3 w 24"/>
                  <a:gd name="T9" fmla="*/ 14 h 34"/>
                  <a:gd name="T10" fmla="*/ 0 w 24"/>
                  <a:gd name="T11" fmla="*/ 9 h 34"/>
                  <a:gd name="T12" fmla="*/ 6 w 24"/>
                  <a:gd name="T13" fmla="*/ 3 h 34"/>
                  <a:gd name="T14" fmla="*/ 12 w 24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34">
                    <a:moveTo>
                      <a:pt x="12" y="0"/>
                    </a:moveTo>
                    <a:cubicBezTo>
                      <a:pt x="10" y="7"/>
                      <a:pt x="13" y="13"/>
                      <a:pt x="17" y="19"/>
                    </a:cubicBezTo>
                    <a:cubicBezTo>
                      <a:pt x="24" y="30"/>
                      <a:pt x="20" y="34"/>
                      <a:pt x="8" y="33"/>
                    </a:cubicBezTo>
                    <a:cubicBezTo>
                      <a:pt x="7" y="33"/>
                      <a:pt x="6" y="33"/>
                      <a:pt x="6" y="32"/>
                    </a:cubicBezTo>
                    <a:cubicBezTo>
                      <a:pt x="3" y="26"/>
                      <a:pt x="2" y="20"/>
                      <a:pt x="3" y="14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2" y="7"/>
                      <a:pt x="3" y="5"/>
                      <a:pt x="6" y="3"/>
                    </a:cubicBezTo>
                    <a:cubicBezTo>
                      <a:pt x="7" y="1"/>
                      <a:pt x="9" y="0"/>
                      <a:pt x="12" y="0"/>
                    </a:cubicBezTo>
                    <a:close/>
                  </a:path>
                </a:pathLst>
              </a:custGeom>
              <a:solidFill>
                <a:srgbClr val="D5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47"/>
              <p:cNvSpPr>
                <a:spLocks/>
              </p:cNvSpPr>
              <p:nvPr/>
            </p:nvSpPr>
            <p:spPr bwMode="auto">
              <a:xfrm>
                <a:off x="2394" y="2268"/>
                <a:ext cx="78" cy="89"/>
              </a:xfrm>
              <a:custGeom>
                <a:avLst/>
                <a:gdLst>
                  <a:gd name="T0" fmla="*/ 10 w 42"/>
                  <a:gd name="T1" fmla="*/ 29 h 45"/>
                  <a:gd name="T2" fmla="*/ 13 w 42"/>
                  <a:gd name="T3" fmla="*/ 39 h 45"/>
                  <a:gd name="T4" fmla="*/ 42 w 42"/>
                  <a:gd name="T5" fmla="*/ 41 h 45"/>
                  <a:gd name="T6" fmla="*/ 11 w 42"/>
                  <a:gd name="T7" fmla="*/ 42 h 45"/>
                  <a:gd name="T8" fmla="*/ 3 w 42"/>
                  <a:gd name="T9" fmla="*/ 34 h 45"/>
                  <a:gd name="T10" fmla="*/ 3 w 42"/>
                  <a:gd name="T11" fmla="*/ 0 h 45"/>
                  <a:gd name="T12" fmla="*/ 9 w 42"/>
                  <a:gd name="T13" fmla="*/ 9 h 45"/>
                  <a:gd name="T14" fmla="*/ 17 w 42"/>
                  <a:gd name="T15" fmla="*/ 19 h 45"/>
                  <a:gd name="T16" fmla="*/ 10 w 42"/>
                  <a:gd name="T17" fmla="*/ 2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45">
                    <a:moveTo>
                      <a:pt x="10" y="29"/>
                    </a:moveTo>
                    <a:cubicBezTo>
                      <a:pt x="3" y="35"/>
                      <a:pt x="5" y="38"/>
                      <a:pt x="13" y="39"/>
                    </a:cubicBezTo>
                    <a:cubicBezTo>
                      <a:pt x="23" y="39"/>
                      <a:pt x="33" y="35"/>
                      <a:pt x="42" y="41"/>
                    </a:cubicBezTo>
                    <a:cubicBezTo>
                      <a:pt x="32" y="41"/>
                      <a:pt x="21" y="39"/>
                      <a:pt x="11" y="42"/>
                    </a:cubicBezTo>
                    <a:cubicBezTo>
                      <a:pt x="0" y="45"/>
                      <a:pt x="2" y="39"/>
                      <a:pt x="3" y="34"/>
                    </a:cubicBezTo>
                    <a:cubicBezTo>
                      <a:pt x="5" y="22"/>
                      <a:pt x="4" y="11"/>
                      <a:pt x="3" y="0"/>
                    </a:cubicBezTo>
                    <a:cubicBezTo>
                      <a:pt x="7" y="2"/>
                      <a:pt x="5" y="8"/>
                      <a:pt x="9" y="9"/>
                    </a:cubicBezTo>
                    <a:cubicBezTo>
                      <a:pt x="8" y="15"/>
                      <a:pt x="14" y="17"/>
                      <a:pt x="17" y="19"/>
                    </a:cubicBezTo>
                    <a:cubicBezTo>
                      <a:pt x="17" y="24"/>
                      <a:pt x="4" y="20"/>
                      <a:pt x="10" y="29"/>
                    </a:cubicBezTo>
                    <a:close/>
                  </a:path>
                </a:pathLst>
              </a:custGeom>
              <a:solidFill>
                <a:srgbClr val="5A6C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148"/>
              <p:cNvSpPr>
                <a:spLocks/>
              </p:cNvSpPr>
              <p:nvPr/>
            </p:nvSpPr>
            <p:spPr bwMode="auto">
              <a:xfrm>
                <a:off x="2240" y="2027"/>
                <a:ext cx="58" cy="43"/>
              </a:xfrm>
              <a:custGeom>
                <a:avLst/>
                <a:gdLst>
                  <a:gd name="T0" fmla="*/ 18 w 31"/>
                  <a:gd name="T1" fmla="*/ 0 h 22"/>
                  <a:gd name="T2" fmla="*/ 20 w 31"/>
                  <a:gd name="T3" fmla="*/ 6 h 22"/>
                  <a:gd name="T4" fmla="*/ 20 w 31"/>
                  <a:gd name="T5" fmla="*/ 12 h 22"/>
                  <a:gd name="T6" fmla="*/ 31 w 31"/>
                  <a:gd name="T7" fmla="*/ 16 h 22"/>
                  <a:gd name="T8" fmla="*/ 12 w 31"/>
                  <a:gd name="T9" fmla="*/ 15 h 22"/>
                  <a:gd name="T10" fmla="*/ 6 w 31"/>
                  <a:gd name="T11" fmla="*/ 21 h 22"/>
                  <a:gd name="T12" fmla="*/ 2 w 31"/>
                  <a:gd name="T13" fmla="*/ 9 h 22"/>
                  <a:gd name="T14" fmla="*/ 18 w 31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2">
                    <a:moveTo>
                      <a:pt x="18" y="0"/>
                    </a:moveTo>
                    <a:cubicBezTo>
                      <a:pt x="17" y="3"/>
                      <a:pt x="28" y="2"/>
                      <a:pt x="20" y="6"/>
                    </a:cubicBezTo>
                    <a:cubicBezTo>
                      <a:pt x="15" y="9"/>
                      <a:pt x="18" y="11"/>
                      <a:pt x="20" y="12"/>
                    </a:cubicBezTo>
                    <a:cubicBezTo>
                      <a:pt x="24" y="14"/>
                      <a:pt x="28" y="12"/>
                      <a:pt x="31" y="16"/>
                    </a:cubicBezTo>
                    <a:cubicBezTo>
                      <a:pt x="24" y="22"/>
                      <a:pt x="18" y="19"/>
                      <a:pt x="12" y="15"/>
                    </a:cubicBezTo>
                    <a:cubicBezTo>
                      <a:pt x="2" y="9"/>
                      <a:pt x="5" y="16"/>
                      <a:pt x="6" y="21"/>
                    </a:cubicBezTo>
                    <a:cubicBezTo>
                      <a:pt x="0" y="18"/>
                      <a:pt x="0" y="14"/>
                      <a:pt x="2" y="9"/>
                    </a:cubicBezTo>
                    <a:cubicBezTo>
                      <a:pt x="4" y="1"/>
                      <a:pt x="12" y="3"/>
                      <a:pt x="18" y="0"/>
                    </a:cubicBezTo>
                    <a:close/>
                  </a:path>
                </a:pathLst>
              </a:custGeom>
              <a:solidFill>
                <a:srgbClr val="BBDB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49"/>
              <p:cNvSpPr>
                <a:spLocks/>
              </p:cNvSpPr>
              <p:nvPr/>
            </p:nvSpPr>
            <p:spPr bwMode="auto">
              <a:xfrm>
                <a:off x="1666" y="2239"/>
                <a:ext cx="78" cy="59"/>
              </a:xfrm>
              <a:custGeom>
                <a:avLst/>
                <a:gdLst>
                  <a:gd name="T0" fmla="*/ 6 w 42"/>
                  <a:gd name="T1" fmla="*/ 0 h 30"/>
                  <a:gd name="T2" fmla="*/ 9 w 42"/>
                  <a:gd name="T3" fmla="*/ 9 h 30"/>
                  <a:gd name="T4" fmla="*/ 20 w 42"/>
                  <a:gd name="T5" fmla="*/ 21 h 30"/>
                  <a:gd name="T6" fmla="*/ 42 w 42"/>
                  <a:gd name="T7" fmla="*/ 24 h 30"/>
                  <a:gd name="T8" fmla="*/ 42 w 42"/>
                  <a:gd name="T9" fmla="*/ 30 h 30"/>
                  <a:gd name="T10" fmla="*/ 21 w 42"/>
                  <a:gd name="T11" fmla="*/ 27 h 30"/>
                  <a:gd name="T12" fmla="*/ 6 w 42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30">
                    <a:moveTo>
                      <a:pt x="6" y="0"/>
                    </a:moveTo>
                    <a:cubicBezTo>
                      <a:pt x="7" y="3"/>
                      <a:pt x="5" y="7"/>
                      <a:pt x="9" y="9"/>
                    </a:cubicBezTo>
                    <a:cubicBezTo>
                      <a:pt x="9" y="17"/>
                      <a:pt x="12" y="21"/>
                      <a:pt x="20" y="21"/>
                    </a:cubicBezTo>
                    <a:cubicBezTo>
                      <a:pt x="27" y="22"/>
                      <a:pt x="35" y="23"/>
                      <a:pt x="42" y="24"/>
                    </a:cubicBezTo>
                    <a:cubicBezTo>
                      <a:pt x="42" y="26"/>
                      <a:pt x="42" y="28"/>
                      <a:pt x="42" y="30"/>
                    </a:cubicBezTo>
                    <a:cubicBezTo>
                      <a:pt x="35" y="29"/>
                      <a:pt x="28" y="28"/>
                      <a:pt x="21" y="27"/>
                    </a:cubicBezTo>
                    <a:cubicBezTo>
                      <a:pt x="5" y="25"/>
                      <a:pt x="0" y="17"/>
                      <a:pt x="6" y="0"/>
                    </a:cubicBezTo>
                    <a:close/>
                  </a:path>
                </a:pathLst>
              </a:custGeom>
              <a:solidFill>
                <a:srgbClr val="5C69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50"/>
              <p:cNvSpPr>
                <a:spLocks/>
              </p:cNvSpPr>
              <p:nvPr/>
            </p:nvSpPr>
            <p:spPr bwMode="auto">
              <a:xfrm>
                <a:off x="1668" y="2298"/>
                <a:ext cx="70" cy="33"/>
              </a:xfrm>
              <a:custGeom>
                <a:avLst/>
                <a:gdLst>
                  <a:gd name="T0" fmla="*/ 0 w 38"/>
                  <a:gd name="T1" fmla="*/ 5 h 17"/>
                  <a:gd name="T2" fmla="*/ 0 w 38"/>
                  <a:gd name="T3" fmla="*/ 0 h 17"/>
                  <a:gd name="T4" fmla="*/ 38 w 38"/>
                  <a:gd name="T5" fmla="*/ 3 h 17"/>
                  <a:gd name="T6" fmla="*/ 31 w 38"/>
                  <a:gd name="T7" fmla="*/ 12 h 17"/>
                  <a:gd name="T8" fmla="*/ 9 w 38"/>
                  <a:gd name="T9" fmla="*/ 10 h 17"/>
                  <a:gd name="T10" fmla="*/ 0 w 38"/>
                  <a:gd name="T11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7">
                    <a:moveTo>
                      <a:pt x="0" y="5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12" y="9"/>
                      <a:pt x="25" y="1"/>
                      <a:pt x="38" y="3"/>
                    </a:cubicBezTo>
                    <a:cubicBezTo>
                      <a:pt x="36" y="6"/>
                      <a:pt x="35" y="10"/>
                      <a:pt x="31" y="12"/>
                    </a:cubicBezTo>
                    <a:cubicBezTo>
                      <a:pt x="24" y="6"/>
                      <a:pt x="14" y="7"/>
                      <a:pt x="9" y="10"/>
                    </a:cubicBezTo>
                    <a:cubicBezTo>
                      <a:pt x="0" y="17"/>
                      <a:pt x="2" y="9"/>
                      <a:pt x="0" y="5"/>
                    </a:cubicBezTo>
                    <a:close/>
                  </a:path>
                </a:pathLst>
              </a:custGeom>
              <a:solidFill>
                <a:srgbClr val="4F58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51"/>
              <p:cNvSpPr>
                <a:spLocks/>
              </p:cNvSpPr>
              <p:nvPr/>
            </p:nvSpPr>
            <p:spPr bwMode="auto">
              <a:xfrm>
                <a:off x="1964" y="2663"/>
                <a:ext cx="35" cy="65"/>
              </a:xfrm>
              <a:custGeom>
                <a:avLst/>
                <a:gdLst>
                  <a:gd name="T0" fmla="*/ 13 w 19"/>
                  <a:gd name="T1" fmla="*/ 0 h 33"/>
                  <a:gd name="T2" fmla="*/ 19 w 19"/>
                  <a:gd name="T3" fmla="*/ 4 h 33"/>
                  <a:gd name="T4" fmla="*/ 15 w 19"/>
                  <a:gd name="T5" fmla="*/ 32 h 33"/>
                  <a:gd name="T6" fmla="*/ 7 w 19"/>
                  <a:gd name="T7" fmla="*/ 21 h 33"/>
                  <a:gd name="T8" fmla="*/ 13 w 19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3">
                    <a:moveTo>
                      <a:pt x="13" y="0"/>
                    </a:moveTo>
                    <a:cubicBezTo>
                      <a:pt x="15" y="0"/>
                      <a:pt x="18" y="0"/>
                      <a:pt x="19" y="4"/>
                    </a:cubicBezTo>
                    <a:cubicBezTo>
                      <a:pt x="12" y="12"/>
                      <a:pt x="11" y="22"/>
                      <a:pt x="15" y="32"/>
                    </a:cubicBezTo>
                    <a:cubicBezTo>
                      <a:pt x="5" y="33"/>
                      <a:pt x="0" y="32"/>
                      <a:pt x="7" y="21"/>
                    </a:cubicBezTo>
                    <a:cubicBezTo>
                      <a:pt x="10" y="15"/>
                      <a:pt x="8" y="6"/>
                      <a:pt x="13" y="0"/>
                    </a:cubicBezTo>
                    <a:close/>
                  </a:path>
                </a:pathLst>
              </a:custGeom>
              <a:solidFill>
                <a:srgbClr val="6C79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52"/>
              <p:cNvSpPr>
                <a:spLocks/>
              </p:cNvSpPr>
              <p:nvPr/>
            </p:nvSpPr>
            <p:spPr bwMode="auto">
              <a:xfrm>
                <a:off x="1683" y="2351"/>
                <a:ext cx="72" cy="29"/>
              </a:xfrm>
              <a:custGeom>
                <a:avLst/>
                <a:gdLst>
                  <a:gd name="T0" fmla="*/ 0 w 39"/>
                  <a:gd name="T1" fmla="*/ 11 h 15"/>
                  <a:gd name="T2" fmla="*/ 16 w 39"/>
                  <a:gd name="T3" fmla="*/ 5 h 15"/>
                  <a:gd name="T4" fmla="*/ 39 w 39"/>
                  <a:gd name="T5" fmla="*/ 0 h 15"/>
                  <a:gd name="T6" fmla="*/ 39 w 39"/>
                  <a:gd name="T7" fmla="*/ 15 h 15"/>
                  <a:gd name="T8" fmla="*/ 0 w 39"/>
                  <a:gd name="T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0" y="11"/>
                    </a:moveTo>
                    <a:cubicBezTo>
                      <a:pt x="4" y="7"/>
                      <a:pt x="12" y="11"/>
                      <a:pt x="16" y="5"/>
                    </a:cubicBezTo>
                    <a:cubicBezTo>
                      <a:pt x="24" y="6"/>
                      <a:pt x="31" y="7"/>
                      <a:pt x="39" y="0"/>
                    </a:cubicBezTo>
                    <a:cubicBezTo>
                      <a:pt x="39" y="6"/>
                      <a:pt x="39" y="10"/>
                      <a:pt x="39" y="15"/>
                    </a:cubicBezTo>
                    <a:cubicBezTo>
                      <a:pt x="26" y="7"/>
                      <a:pt x="13" y="15"/>
                      <a:pt x="0" y="11"/>
                    </a:cubicBezTo>
                    <a:close/>
                  </a:path>
                </a:pathLst>
              </a:custGeom>
              <a:solidFill>
                <a:srgbClr val="6975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53"/>
              <p:cNvSpPr>
                <a:spLocks/>
              </p:cNvSpPr>
              <p:nvPr/>
            </p:nvSpPr>
            <p:spPr bwMode="auto">
              <a:xfrm>
                <a:off x="2137" y="2638"/>
                <a:ext cx="25" cy="72"/>
              </a:xfrm>
              <a:custGeom>
                <a:avLst/>
                <a:gdLst>
                  <a:gd name="T0" fmla="*/ 13 w 14"/>
                  <a:gd name="T1" fmla="*/ 1 h 37"/>
                  <a:gd name="T2" fmla="*/ 13 w 14"/>
                  <a:gd name="T3" fmla="*/ 4 h 37"/>
                  <a:gd name="T4" fmla="*/ 13 w 14"/>
                  <a:gd name="T5" fmla="*/ 31 h 37"/>
                  <a:gd name="T6" fmla="*/ 8 w 14"/>
                  <a:gd name="T7" fmla="*/ 37 h 37"/>
                  <a:gd name="T8" fmla="*/ 0 w 14"/>
                  <a:gd name="T9" fmla="*/ 5 h 37"/>
                  <a:gd name="T10" fmla="*/ 13 w 14"/>
                  <a:gd name="T11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37">
                    <a:moveTo>
                      <a:pt x="13" y="1"/>
                    </a:moveTo>
                    <a:cubicBezTo>
                      <a:pt x="13" y="2"/>
                      <a:pt x="13" y="3"/>
                      <a:pt x="13" y="4"/>
                    </a:cubicBezTo>
                    <a:cubicBezTo>
                      <a:pt x="7" y="13"/>
                      <a:pt x="14" y="22"/>
                      <a:pt x="13" y="31"/>
                    </a:cubicBezTo>
                    <a:cubicBezTo>
                      <a:pt x="11" y="33"/>
                      <a:pt x="9" y="35"/>
                      <a:pt x="8" y="37"/>
                    </a:cubicBezTo>
                    <a:cubicBezTo>
                      <a:pt x="6" y="26"/>
                      <a:pt x="9" y="14"/>
                      <a:pt x="0" y="5"/>
                    </a:cubicBezTo>
                    <a:cubicBezTo>
                      <a:pt x="3" y="0"/>
                      <a:pt x="8" y="1"/>
                      <a:pt x="13" y="1"/>
                    </a:cubicBezTo>
                    <a:close/>
                  </a:path>
                </a:pathLst>
              </a:custGeom>
              <a:solidFill>
                <a:srgbClr val="6975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54"/>
              <p:cNvSpPr>
                <a:spLocks/>
              </p:cNvSpPr>
              <p:nvPr/>
            </p:nvSpPr>
            <p:spPr bwMode="auto">
              <a:xfrm>
                <a:off x="2200" y="2606"/>
                <a:ext cx="42" cy="57"/>
              </a:xfrm>
              <a:custGeom>
                <a:avLst/>
                <a:gdLst>
                  <a:gd name="T0" fmla="*/ 21 w 23"/>
                  <a:gd name="T1" fmla="*/ 29 h 29"/>
                  <a:gd name="T2" fmla="*/ 14 w 23"/>
                  <a:gd name="T3" fmla="*/ 28 h 29"/>
                  <a:gd name="T4" fmla="*/ 12 w 23"/>
                  <a:gd name="T5" fmla="*/ 20 h 29"/>
                  <a:gd name="T6" fmla="*/ 21 w 23"/>
                  <a:gd name="T7" fmla="*/ 0 h 29"/>
                  <a:gd name="T8" fmla="*/ 21 w 23"/>
                  <a:gd name="T9" fmla="*/ 4 h 29"/>
                  <a:gd name="T10" fmla="*/ 21 w 23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9">
                    <a:moveTo>
                      <a:pt x="21" y="29"/>
                    </a:moveTo>
                    <a:cubicBezTo>
                      <a:pt x="18" y="29"/>
                      <a:pt x="16" y="29"/>
                      <a:pt x="14" y="28"/>
                    </a:cubicBezTo>
                    <a:cubicBezTo>
                      <a:pt x="14" y="26"/>
                      <a:pt x="14" y="22"/>
                      <a:pt x="12" y="20"/>
                    </a:cubicBezTo>
                    <a:cubicBezTo>
                      <a:pt x="0" y="6"/>
                      <a:pt x="11" y="3"/>
                      <a:pt x="21" y="0"/>
                    </a:cubicBezTo>
                    <a:cubicBezTo>
                      <a:pt x="21" y="1"/>
                      <a:pt x="21" y="3"/>
                      <a:pt x="21" y="4"/>
                    </a:cubicBezTo>
                    <a:cubicBezTo>
                      <a:pt x="7" y="12"/>
                      <a:pt x="23" y="21"/>
                      <a:pt x="21" y="29"/>
                    </a:cubicBezTo>
                    <a:close/>
                  </a:path>
                </a:pathLst>
              </a:custGeom>
              <a:solidFill>
                <a:srgbClr val="657B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55"/>
              <p:cNvSpPr>
                <a:spLocks/>
              </p:cNvSpPr>
              <p:nvPr/>
            </p:nvSpPr>
            <p:spPr bwMode="auto">
              <a:xfrm>
                <a:off x="2172" y="2653"/>
                <a:ext cx="37" cy="69"/>
              </a:xfrm>
              <a:custGeom>
                <a:avLst/>
                <a:gdLst>
                  <a:gd name="T0" fmla="*/ 0 w 20"/>
                  <a:gd name="T1" fmla="*/ 5 h 35"/>
                  <a:gd name="T2" fmla="*/ 9 w 20"/>
                  <a:gd name="T3" fmla="*/ 5 h 35"/>
                  <a:gd name="T4" fmla="*/ 12 w 20"/>
                  <a:gd name="T5" fmla="*/ 23 h 35"/>
                  <a:gd name="T6" fmla="*/ 6 w 20"/>
                  <a:gd name="T7" fmla="*/ 35 h 35"/>
                  <a:gd name="T8" fmla="*/ 0 w 20"/>
                  <a:gd name="T9" fmla="*/ 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5">
                    <a:moveTo>
                      <a:pt x="0" y="5"/>
                    </a:moveTo>
                    <a:cubicBezTo>
                      <a:pt x="3" y="2"/>
                      <a:pt x="6" y="0"/>
                      <a:pt x="9" y="5"/>
                    </a:cubicBezTo>
                    <a:cubicBezTo>
                      <a:pt x="3" y="12"/>
                      <a:pt x="9" y="19"/>
                      <a:pt x="12" y="23"/>
                    </a:cubicBezTo>
                    <a:cubicBezTo>
                      <a:pt x="20" y="31"/>
                      <a:pt x="15" y="33"/>
                      <a:pt x="6" y="35"/>
                    </a:cubicBezTo>
                    <a:cubicBezTo>
                      <a:pt x="11" y="24"/>
                      <a:pt x="1" y="15"/>
                      <a:pt x="0" y="5"/>
                    </a:cubicBezTo>
                    <a:close/>
                  </a:path>
                </a:pathLst>
              </a:custGeom>
              <a:solidFill>
                <a:srgbClr val="5B6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56"/>
              <p:cNvSpPr>
                <a:spLocks/>
              </p:cNvSpPr>
              <p:nvPr/>
            </p:nvSpPr>
            <p:spPr bwMode="auto">
              <a:xfrm>
                <a:off x="2303" y="2537"/>
                <a:ext cx="35" cy="69"/>
              </a:xfrm>
              <a:custGeom>
                <a:avLst/>
                <a:gdLst>
                  <a:gd name="T0" fmla="*/ 11 w 19"/>
                  <a:gd name="T1" fmla="*/ 1 h 35"/>
                  <a:gd name="T2" fmla="*/ 18 w 19"/>
                  <a:gd name="T3" fmla="*/ 5 h 35"/>
                  <a:gd name="T4" fmla="*/ 14 w 19"/>
                  <a:gd name="T5" fmla="*/ 11 h 35"/>
                  <a:gd name="T6" fmla="*/ 16 w 19"/>
                  <a:gd name="T7" fmla="*/ 28 h 35"/>
                  <a:gd name="T8" fmla="*/ 14 w 19"/>
                  <a:gd name="T9" fmla="*/ 34 h 35"/>
                  <a:gd name="T10" fmla="*/ 7 w 19"/>
                  <a:gd name="T11" fmla="*/ 31 h 35"/>
                  <a:gd name="T12" fmla="*/ 8 w 19"/>
                  <a:gd name="T13" fmla="*/ 14 h 35"/>
                  <a:gd name="T14" fmla="*/ 11 w 19"/>
                  <a:gd name="T15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35">
                    <a:moveTo>
                      <a:pt x="11" y="1"/>
                    </a:moveTo>
                    <a:cubicBezTo>
                      <a:pt x="14" y="2"/>
                      <a:pt x="18" y="0"/>
                      <a:pt x="18" y="5"/>
                    </a:cubicBezTo>
                    <a:cubicBezTo>
                      <a:pt x="13" y="4"/>
                      <a:pt x="13" y="7"/>
                      <a:pt x="14" y="11"/>
                    </a:cubicBezTo>
                    <a:cubicBezTo>
                      <a:pt x="14" y="16"/>
                      <a:pt x="18" y="22"/>
                      <a:pt x="16" y="28"/>
                    </a:cubicBezTo>
                    <a:cubicBezTo>
                      <a:pt x="16" y="30"/>
                      <a:pt x="17" y="33"/>
                      <a:pt x="14" y="34"/>
                    </a:cubicBezTo>
                    <a:cubicBezTo>
                      <a:pt x="11" y="35"/>
                      <a:pt x="9" y="33"/>
                      <a:pt x="7" y="31"/>
                    </a:cubicBezTo>
                    <a:cubicBezTo>
                      <a:pt x="19" y="26"/>
                      <a:pt x="10" y="16"/>
                      <a:pt x="8" y="14"/>
                    </a:cubicBezTo>
                    <a:cubicBezTo>
                      <a:pt x="0" y="7"/>
                      <a:pt x="6" y="4"/>
                      <a:pt x="11" y="1"/>
                    </a:cubicBezTo>
                    <a:close/>
                  </a:path>
                </a:pathLst>
              </a:custGeom>
              <a:solidFill>
                <a:srgbClr val="6B7C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157"/>
              <p:cNvSpPr>
                <a:spLocks/>
              </p:cNvSpPr>
              <p:nvPr/>
            </p:nvSpPr>
            <p:spPr bwMode="auto">
              <a:xfrm>
                <a:off x="1794" y="1926"/>
                <a:ext cx="26" cy="40"/>
              </a:xfrm>
              <a:custGeom>
                <a:avLst/>
                <a:gdLst>
                  <a:gd name="T0" fmla="*/ 0 w 14"/>
                  <a:gd name="T1" fmla="*/ 0 h 20"/>
                  <a:gd name="T2" fmla="*/ 14 w 14"/>
                  <a:gd name="T3" fmla="*/ 13 h 20"/>
                  <a:gd name="T4" fmla="*/ 1 w 14"/>
                  <a:gd name="T5" fmla="*/ 20 h 20"/>
                  <a:gd name="T6" fmla="*/ 0 w 14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0">
                    <a:moveTo>
                      <a:pt x="0" y="0"/>
                    </a:moveTo>
                    <a:cubicBezTo>
                      <a:pt x="7" y="1"/>
                      <a:pt x="13" y="5"/>
                      <a:pt x="14" y="13"/>
                    </a:cubicBezTo>
                    <a:cubicBezTo>
                      <a:pt x="14" y="19"/>
                      <a:pt x="6" y="17"/>
                      <a:pt x="1" y="20"/>
                    </a:cubicBezTo>
                    <a:cubicBezTo>
                      <a:pt x="0" y="13"/>
                      <a:pt x="6" y="6"/>
                      <a:pt x="0" y="0"/>
                    </a:cubicBezTo>
                    <a:close/>
                  </a:path>
                </a:pathLst>
              </a:custGeom>
              <a:solidFill>
                <a:srgbClr val="FAFC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58"/>
              <p:cNvSpPr>
                <a:spLocks/>
              </p:cNvSpPr>
              <p:nvPr/>
            </p:nvSpPr>
            <p:spPr bwMode="auto">
              <a:xfrm>
                <a:off x="2379" y="2355"/>
                <a:ext cx="43" cy="55"/>
              </a:xfrm>
              <a:custGeom>
                <a:avLst/>
                <a:gdLst>
                  <a:gd name="T0" fmla="*/ 10 w 23"/>
                  <a:gd name="T1" fmla="*/ 22 h 28"/>
                  <a:gd name="T2" fmla="*/ 8 w 23"/>
                  <a:gd name="T3" fmla="*/ 28 h 28"/>
                  <a:gd name="T4" fmla="*/ 9 w 23"/>
                  <a:gd name="T5" fmla="*/ 6 h 28"/>
                  <a:gd name="T6" fmla="*/ 23 w 23"/>
                  <a:gd name="T7" fmla="*/ 7 h 28"/>
                  <a:gd name="T8" fmla="*/ 10 w 23"/>
                  <a:gd name="T9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8">
                    <a:moveTo>
                      <a:pt x="10" y="22"/>
                    </a:moveTo>
                    <a:cubicBezTo>
                      <a:pt x="10" y="24"/>
                      <a:pt x="9" y="26"/>
                      <a:pt x="8" y="28"/>
                    </a:cubicBezTo>
                    <a:cubicBezTo>
                      <a:pt x="0" y="21"/>
                      <a:pt x="6" y="13"/>
                      <a:pt x="9" y="6"/>
                    </a:cubicBezTo>
                    <a:cubicBezTo>
                      <a:pt x="12" y="0"/>
                      <a:pt x="17" y="4"/>
                      <a:pt x="23" y="7"/>
                    </a:cubicBezTo>
                    <a:cubicBezTo>
                      <a:pt x="16" y="11"/>
                      <a:pt x="9" y="13"/>
                      <a:pt x="10" y="22"/>
                    </a:cubicBezTo>
                    <a:close/>
                  </a:path>
                </a:pathLst>
              </a:custGeom>
              <a:solidFill>
                <a:srgbClr val="677C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159"/>
              <p:cNvSpPr>
                <a:spLocks/>
              </p:cNvSpPr>
              <p:nvPr/>
            </p:nvSpPr>
            <p:spPr bwMode="auto">
              <a:xfrm>
                <a:off x="1916" y="2681"/>
                <a:ext cx="48" cy="43"/>
              </a:xfrm>
              <a:custGeom>
                <a:avLst/>
                <a:gdLst>
                  <a:gd name="T0" fmla="*/ 0 w 26"/>
                  <a:gd name="T1" fmla="*/ 9 h 22"/>
                  <a:gd name="T2" fmla="*/ 5 w 26"/>
                  <a:gd name="T3" fmla="*/ 0 h 22"/>
                  <a:gd name="T4" fmla="*/ 26 w 26"/>
                  <a:gd name="T5" fmla="*/ 6 h 22"/>
                  <a:gd name="T6" fmla="*/ 0 w 26"/>
                  <a:gd name="T7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2">
                    <a:moveTo>
                      <a:pt x="0" y="9"/>
                    </a:moveTo>
                    <a:cubicBezTo>
                      <a:pt x="2" y="6"/>
                      <a:pt x="3" y="3"/>
                      <a:pt x="5" y="0"/>
                    </a:cubicBezTo>
                    <a:cubicBezTo>
                      <a:pt x="9" y="12"/>
                      <a:pt x="13" y="13"/>
                      <a:pt x="26" y="6"/>
                    </a:cubicBezTo>
                    <a:cubicBezTo>
                      <a:pt x="25" y="22"/>
                      <a:pt x="17" y="19"/>
                      <a:pt x="0" y="9"/>
                    </a:cubicBezTo>
                    <a:close/>
                  </a:path>
                </a:pathLst>
              </a:custGeom>
              <a:solidFill>
                <a:srgbClr val="5B69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60"/>
              <p:cNvSpPr>
                <a:spLocks/>
              </p:cNvSpPr>
              <p:nvPr/>
            </p:nvSpPr>
            <p:spPr bwMode="auto">
              <a:xfrm>
                <a:off x="2416" y="2463"/>
                <a:ext cx="39" cy="25"/>
              </a:xfrm>
              <a:custGeom>
                <a:avLst/>
                <a:gdLst>
                  <a:gd name="T0" fmla="*/ 15 w 21"/>
                  <a:gd name="T1" fmla="*/ 12 h 13"/>
                  <a:gd name="T2" fmla="*/ 0 w 21"/>
                  <a:gd name="T3" fmla="*/ 7 h 13"/>
                  <a:gd name="T4" fmla="*/ 21 w 21"/>
                  <a:gd name="T5" fmla="*/ 0 h 13"/>
                  <a:gd name="T6" fmla="*/ 15 w 21"/>
                  <a:gd name="T7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3">
                    <a:moveTo>
                      <a:pt x="15" y="12"/>
                    </a:moveTo>
                    <a:cubicBezTo>
                      <a:pt x="10" y="13"/>
                      <a:pt x="5" y="11"/>
                      <a:pt x="0" y="7"/>
                    </a:cubicBezTo>
                    <a:cubicBezTo>
                      <a:pt x="6" y="2"/>
                      <a:pt x="14" y="1"/>
                      <a:pt x="21" y="0"/>
                    </a:cubicBezTo>
                    <a:cubicBezTo>
                      <a:pt x="19" y="4"/>
                      <a:pt x="17" y="8"/>
                      <a:pt x="15" y="12"/>
                    </a:cubicBezTo>
                    <a:close/>
                  </a:path>
                </a:pathLst>
              </a:custGeom>
              <a:solidFill>
                <a:srgbClr val="C6E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61"/>
              <p:cNvSpPr>
                <a:spLocks/>
              </p:cNvSpPr>
              <p:nvPr/>
            </p:nvSpPr>
            <p:spPr bwMode="auto">
              <a:xfrm>
                <a:off x="2372" y="2150"/>
                <a:ext cx="44" cy="24"/>
              </a:xfrm>
              <a:custGeom>
                <a:avLst/>
                <a:gdLst>
                  <a:gd name="T0" fmla="*/ 24 w 24"/>
                  <a:gd name="T1" fmla="*/ 9 h 12"/>
                  <a:gd name="T2" fmla="*/ 24 w 24"/>
                  <a:gd name="T3" fmla="*/ 12 h 12"/>
                  <a:gd name="T4" fmla="*/ 3 w 24"/>
                  <a:gd name="T5" fmla="*/ 12 h 12"/>
                  <a:gd name="T6" fmla="*/ 0 w 24"/>
                  <a:gd name="T7" fmla="*/ 3 h 12"/>
                  <a:gd name="T8" fmla="*/ 24 w 24"/>
                  <a:gd name="T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2">
                    <a:moveTo>
                      <a:pt x="24" y="9"/>
                    </a:moveTo>
                    <a:cubicBezTo>
                      <a:pt x="24" y="10"/>
                      <a:pt x="24" y="11"/>
                      <a:pt x="24" y="12"/>
                    </a:cubicBezTo>
                    <a:cubicBezTo>
                      <a:pt x="17" y="11"/>
                      <a:pt x="10" y="6"/>
                      <a:pt x="3" y="12"/>
                    </a:cubicBezTo>
                    <a:cubicBezTo>
                      <a:pt x="2" y="9"/>
                      <a:pt x="1" y="6"/>
                      <a:pt x="0" y="3"/>
                    </a:cubicBezTo>
                    <a:cubicBezTo>
                      <a:pt x="9" y="0"/>
                      <a:pt x="16" y="6"/>
                      <a:pt x="24" y="9"/>
                    </a:cubicBezTo>
                    <a:close/>
                  </a:path>
                </a:pathLst>
              </a:custGeom>
              <a:solidFill>
                <a:srgbClr val="5C66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62"/>
              <p:cNvSpPr>
                <a:spLocks/>
              </p:cNvSpPr>
              <p:nvPr/>
            </p:nvSpPr>
            <p:spPr bwMode="auto">
              <a:xfrm>
                <a:off x="2225" y="2013"/>
                <a:ext cx="49" cy="31"/>
              </a:xfrm>
              <a:custGeom>
                <a:avLst/>
                <a:gdLst>
                  <a:gd name="T0" fmla="*/ 26 w 26"/>
                  <a:gd name="T1" fmla="*/ 7 h 16"/>
                  <a:gd name="T2" fmla="*/ 10 w 26"/>
                  <a:gd name="T3" fmla="*/ 16 h 16"/>
                  <a:gd name="T4" fmla="*/ 16 w 26"/>
                  <a:gd name="T5" fmla="*/ 0 h 16"/>
                  <a:gd name="T6" fmla="*/ 26 w 26"/>
                  <a:gd name="T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16">
                    <a:moveTo>
                      <a:pt x="26" y="7"/>
                    </a:moveTo>
                    <a:cubicBezTo>
                      <a:pt x="21" y="10"/>
                      <a:pt x="15" y="13"/>
                      <a:pt x="10" y="16"/>
                    </a:cubicBezTo>
                    <a:cubicBezTo>
                      <a:pt x="0" y="7"/>
                      <a:pt x="14" y="6"/>
                      <a:pt x="16" y="0"/>
                    </a:cubicBezTo>
                    <a:cubicBezTo>
                      <a:pt x="18" y="5"/>
                      <a:pt x="21" y="7"/>
                      <a:pt x="26" y="7"/>
                    </a:cubicBezTo>
                    <a:close/>
                  </a:path>
                </a:pathLst>
              </a:custGeom>
              <a:solidFill>
                <a:srgbClr val="203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163"/>
              <p:cNvSpPr>
                <a:spLocks/>
              </p:cNvSpPr>
              <p:nvPr/>
            </p:nvSpPr>
            <p:spPr bwMode="auto">
              <a:xfrm>
                <a:off x="2033" y="2646"/>
                <a:ext cx="28" cy="60"/>
              </a:xfrm>
              <a:custGeom>
                <a:avLst/>
                <a:gdLst>
                  <a:gd name="T0" fmla="*/ 4 w 15"/>
                  <a:gd name="T1" fmla="*/ 31 h 31"/>
                  <a:gd name="T2" fmla="*/ 0 w 15"/>
                  <a:gd name="T3" fmla="*/ 24 h 31"/>
                  <a:gd name="T4" fmla="*/ 1 w 15"/>
                  <a:gd name="T5" fmla="*/ 9 h 31"/>
                  <a:gd name="T6" fmla="*/ 15 w 15"/>
                  <a:gd name="T7" fmla="*/ 5 h 31"/>
                  <a:gd name="T8" fmla="*/ 14 w 15"/>
                  <a:gd name="T9" fmla="*/ 6 h 31"/>
                  <a:gd name="T10" fmla="*/ 4 w 15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31">
                    <a:moveTo>
                      <a:pt x="4" y="31"/>
                    </a:moveTo>
                    <a:cubicBezTo>
                      <a:pt x="2" y="29"/>
                      <a:pt x="1" y="26"/>
                      <a:pt x="0" y="24"/>
                    </a:cubicBezTo>
                    <a:cubicBezTo>
                      <a:pt x="1" y="19"/>
                      <a:pt x="0" y="14"/>
                      <a:pt x="1" y="9"/>
                    </a:cubicBezTo>
                    <a:cubicBezTo>
                      <a:pt x="3" y="0"/>
                      <a:pt x="8" y="0"/>
                      <a:pt x="15" y="5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3" y="11"/>
                      <a:pt x="10" y="24"/>
                      <a:pt x="4" y="31"/>
                    </a:cubicBezTo>
                    <a:close/>
                  </a:path>
                </a:pathLst>
              </a:custGeom>
              <a:solidFill>
                <a:srgbClr val="3641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164"/>
              <p:cNvSpPr>
                <a:spLocks/>
              </p:cNvSpPr>
              <p:nvPr/>
            </p:nvSpPr>
            <p:spPr bwMode="auto">
              <a:xfrm>
                <a:off x="1899" y="2594"/>
                <a:ext cx="28" cy="42"/>
              </a:xfrm>
              <a:custGeom>
                <a:avLst/>
                <a:gdLst>
                  <a:gd name="T0" fmla="*/ 0 w 15"/>
                  <a:gd name="T1" fmla="*/ 4 h 21"/>
                  <a:gd name="T2" fmla="*/ 0 w 15"/>
                  <a:gd name="T3" fmla="*/ 0 h 21"/>
                  <a:gd name="T4" fmla="*/ 15 w 15"/>
                  <a:gd name="T5" fmla="*/ 11 h 21"/>
                  <a:gd name="T6" fmla="*/ 14 w 15"/>
                  <a:gd name="T7" fmla="*/ 15 h 21"/>
                  <a:gd name="T8" fmla="*/ 4 w 15"/>
                  <a:gd name="T9" fmla="*/ 18 h 21"/>
                  <a:gd name="T10" fmla="*/ 0 w 15"/>
                  <a:gd name="T11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1">
                    <a:moveTo>
                      <a:pt x="0" y="4"/>
                    </a:moveTo>
                    <a:cubicBezTo>
                      <a:pt x="0" y="2"/>
                      <a:pt x="0" y="1"/>
                      <a:pt x="0" y="0"/>
                    </a:cubicBezTo>
                    <a:cubicBezTo>
                      <a:pt x="5" y="3"/>
                      <a:pt x="10" y="7"/>
                      <a:pt x="15" y="11"/>
                    </a:cubicBezTo>
                    <a:cubicBezTo>
                      <a:pt x="15" y="12"/>
                      <a:pt x="15" y="13"/>
                      <a:pt x="14" y="15"/>
                    </a:cubicBezTo>
                    <a:cubicBezTo>
                      <a:pt x="8" y="9"/>
                      <a:pt x="9" y="21"/>
                      <a:pt x="4" y="18"/>
                    </a:cubicBezTo>
                    <a:cubicBezTo>
                      <a:pt x="3" y="14"/>
                      <a:pt x="4" y="8"/>
                      <a:pt x="0" y="4"/>
                    </a:cubicBezTo>
                    <a:close/>
                  </a:path>
                </a:pathLst>
              </a:custGeom>
              <a:solidFill>
                <a:srgbClr val="5F78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65"/>
              <p:cNvSpPr>
                <a:spLocks/>
              </p:cNvSpPr>
              <p:nvPr/>
            </p:nvSpPr>
            <p:spPr bwMode="auto">
              <a:xfrm>
                <a:off x="1747" y="2455"/>
                <a:ext cx="47" cy="31"/>
              </a:xfrm>
              <a:custGeom>
                <a:avLst/>
                <a:gdLst>
                  <a:gd name="T0" fmla="*/ 0 w 25"/>
                  <a:gd name="T1" fmla="*/ 8 h 16"/>
                  <a:gd name="T2" fmla="*/ 4 w 25"/>
                  <a:gd name="T3" fmla="*/ 5 h 16"/>
                  <a:gd name="T4" fmla="*/ 20 w 25"/>
                  <a:gd name="T5" fmla="*/ 4 h 16"/>
                  <a:gd name="T6" fmla="*/ 14 w 25"/>
                  <a:gd name="T7" fmla="*/ 11 h 16"/>
                  <a:gd name="T8" fmla="*/ 0 w 25"/>
                  <a:gd name="T9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6">
                    <a:moveTo>
                      <a:pt x="0" y="8"/>
                    </a:moveTo>
                    <a:cubicBezTo>
                      <a:pt x="1" y="7"/>
                      <a:pt x="3" y="6"/>
                      <a:pt x="4" y="5"/>
                    </a:cubicBezTo>
                    <a:cubicBezTo>
                      <a:pt x="9" y="7"/>
                      <a:pt x="14" y="0"/>
                      <a:pt x="20" y="4"/>
                    </a:cubicBezTo>
                    <a:cubicBezTo>
                      <a:pt x="20" y="8"/>
                      <a:pt x="25" y="16"/>
                      <a:pt x="14" y="11"/>
                    </a:cubicBezTo>
                    <a:cubicBezTo>
                      <a:pt x="10" y="9"/>
                      <a:pt x="4" y="11"/>
                      <a:pt x="0" y="8"/>
                    </a:cubicBezTo>
                    <a:close/>
                  </a:path>
                </a:pathLst>
              </a:custGeom>
              <a:solidFill>
                <a:srgbClr val="6C78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66"/>
              <p:cNvSpPr>
                <a:spLocks/>
              </p:cNvSpPr>
              <p:nvPr/>
            </p:nvSpPr>
            <p:spPr bwMode="auto">
              <a:xfrm>
                <a:off x="2440" y="2404"/>
                <a:ext cx="32" cy="37"/>
              </a:xfrm>
              <a:custGeom>
                <a:avLst/>
                <a:gdLst>
                  <a:gd name="T0" fmla="*/ 14 w 17"/>
                  <a:gd name="T1" fmla="*/ 0 h 19"/>
                  <a:gd name="T2" fmla="*/ 17 w 17"/>
                  <a:gd name="T3" fmla="*/ 0 h 19"/>
                  <a:gd name="T4" fmla="*/ 14 w 17"/>
                  <a:gd name="T5" fmla="*/ 9 h 19"/>
                  <a:gd name="T6" fmla="*/ 0 w 17"/>
                  <a:gd name="T7" fmla="*/ 11 h 19"/>
                  <a:gd name="T8" fmla="*/ 14 w 17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14" y="0"/>
                    </a:moveTo>
                    <a:cubicBezTo>
                      <a:pt x="15" y="0"/>
                      <a:pt x="16" y="0"/>
                      <a:pt x="17" y="0"/>
                    </a:cubicBezTo>
                    <a:cubicBezTo>
                      <a:pt x="16" y="3"/>
                      <a:pt x="15" y="6"/>
                      <a:pt x="14" y="9"/>
                    </a:cubicBezTo>
                    <a:cubicBezTo>
                      <a:pt x="11" y="19"/>
                      <a:pt x="5" y="9"/>
                      <a:pt x="0" y="11"/>
                    </a:cubicBezTo>
                    <a:cubicBezTo>
                      <a:pt x="5" y="7"/>
                      <a:pt x="9" y="4"/>
                      <a:pt x="14" y="0"/>
                    </a:cubicBezTo>
                    <a:close/>
                  </a:path>
                </a:pathLst>
              </a:custGeom>
              <a:solidFill>
                <a:srgbClr val="5D69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167"/>
              <p:cNvSpPr>
                <a:spLocks/>
              </p:cNvSpPr>
              <p:nvPr/>
            </p:nvSpPr>
            <p:spPr bwMode="auto">
              <a:xfrm>
                <a:off x="2392" y="2227"/>
                <a:ext cx="26" cy="29"/>
              </a:xfrm>
              <a:custGeom>
                <a:avLst/>
                <a:gdLst>
                  <a:gd name="T0" fmla="*/ 7 w 14"/>
                  <a:gd name="T1" fmla="*/ 15 h 15"/>
                  <a:gd name="T2" fmla="*/ 4 w 14"/>
                  <a:gd name="T3" fmla="*/ 15 h 15"/>
                  <a:gd name="T4" fmla="*/ 1 w 14"/>
                  <a:gd name="T5" fmla="*/ 0 h 15"/>
                  <a:gd name="T6" fmla="*/ 4 w 14"/>
                  <a:gd name="T7" fmla="*/ 0 h 15"/>
                  <a:gd name="T8" fmla="*/ 14 w 14"/>
                  <a:gd name="T9" fmla="*/ 5 h 15"/>
                  <a:gd name="T10" fmla="*/ 7 w 14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5">
                    <a:moveTo>
                      <a:pt x="7" y="15"/>
                    </a:moveTo>
                    <a:cubicBezTo>
                      <a:pt x="6" y="15"/>
                      <a:pt x="5" y="15"/>
                      <a:pt x="4" y="15"/>
                    </a:cubicBezTo>
                    <a:cubicBezTo>
                      <a:pt x="0" y="11"/>
                      <a:pt x="2" y="5"/>
                      <a:pt x="1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6" y="5"/>
                      <a:pt x="12" y="1"/>
                      <a:pt x="14" y="5"/>
                    </a:cubicBezTo>
                    <a:cubicBezTo>
                      <a:pt x="11" y="8"/>
                      <a:pt x="8" y="10"/>
                      <a:pt x="7" y="15"/>
                    </a:cubicBezTo>
                    <a:close/>
                  </a:path>
                </a:pathLst>
              </a:custGeom>
              <a:solidFill>
                <a:srgbClr val="5A6C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168"/>
              <p:cNvSpPr>
                <a:spLocks/>
              </p:cNvSpPr>
              <p:nvPr/>
            </p:nvSpPr>
            <p:spPr bwMode="auto">
              <a:xfrm>
                <a:off x="1647" y="2209"/>
                <a:ext cx="23" cy="28"/>
              </a:xfrm>
              <a:custGeom>
                <a:avLst/>
                <a:gdLst>
                  <a:gd name="T0" fmla="*/ 3 w 12"/>
                  <a:gd name="T1" fmla="*/ 14 h 14"/>
                  <a:gd name="T2" fmla="*/ 7 w 12"/>
                  <a:gd name="T3" fmla="*/ 1 h 14"/>
                  <a:gd name="T4" fmla="*/ 12 w 12"/>
                  <a:gd name="T5" fmla="*/ 3 h 14"/>
                  <a:gd name="T6" fmla="*/ 3 w 12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3" y="14"/>
                    </a:moveTo>
                    <a:cubicBezTo>
                      <a:pt x="0" y="7"/>
                      <a:pt x="3" y="3"/>
                      <a:pt x="7" y="1"/>
                    </a:cubicBezTo>
                    <a:cubicBezTo>
                      <a:pt x="9" y="0"/>
                      <a:pt x="12" y="1"/>
                      <a:pt x="12" y="3"/>
                    </a:cubicBezTo>
                    <a:cubicBezTo>
                      <a:pt x="11" y="9"/>
                      <a:pt x="6" y="10"/>
                      <a:pt x="3" y="14"/>
                    </a:cubicBezTo>
                    <a:close/>
                  </a:path>
                </a:pathLst>
              </a:custGeom>
              <a:solidFill>
                <a:srgbClr val="FAFC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169"/>
              <p:cNvSpPr>
                <a:spLocks/>
              </p:cNvSpPr>
              <p:nvPr/>
            </p:nvSpPr>
            <p:spPr bwMode="auto">
              <a:xfrm>
                <a:off x="1796" y="2508"/>
                <a:ext cx="31" cy="31"/>
              </a:xfrm>
              <a:custGeom>
                <a:avLst/>
                <a:gdLst>
                  <a:gd name="T0" fmla="*/ 17 w 17"/>
                  <a:gd name="T1" fmla="*/ 13 h 16"/>
                  <a:gd name="T2" fmla="*/ 12 w 17"/>
                  <a:gd name="T3" fmla="*/ 16 h 16"/>
                  <a:gd name="T4" fmla="*/ 0 w 17"/>
                  <a:gd name="T5" fmla="*/ 9 h 16"/>
                  <a:gd name="T6" fmla="*/ 14 w 17"/>
                  <a:gd name="T7" fmla="*/ 7 h 16"/>
                  <a:gd name="T8" fmla="*/ 17 w 17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7" y="13"/>
                    </a:moveTo>
                    <a:cubicBezTo>
                      <a:pt x="15" y="14"/>
                      <a:pt x="14" y="15"/>
                      <a:pt x="12" y="16"/>
                    </a:cubicBezTo>
                    <a:cubicBezTo>
                      <a:pt x="11" y="9"/>
                      <a:pt x="4" y="11"/>
                      <a:pt x="0" y="9"/>
                    </a:cubicBezTo>
                    <a:cubicBezTo>
                      <a:pt x="4" y="0"/>
                      <a:pt x="9" y="4"/>
                      <a:pt x="14" y="7"/>
                    </a:cubicBezTo>
                    <a:cubicBezTo>
                      <a:pt x="15" y="9"/>
                      <a:pt x="16" y="11"/>
                      <a:pt x="17" y="13"/>
                    </a:cubicBezTo>
                    <a:close/>
                  </a:path>
                </a:pathLst>
              </a:custGeom>
              <a:solidFill>
                <a:srgbClr val="5A67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170"/>
              <p:cNvSpPr>
                <a:spLocks/>
              </p:cNvSpPr>
              <p:nvPr/>
            </p:nvSpPr>
            <p:spPr bwMode="auto">
              <a:xfrm>
                <a:off x="1825" y="2594"/>
                <a:ext cx="32" cy="32"/>
              </a:xfrm>
              <a:custGeom>
                <a:avLst/>
                <a:gdLst>
                  <a:gd name="T0" fmla="*/ 16 w 17"/>
                  <a:gd name="T1" fmla="*/ 8 h 16"/>
                  <a:gd name="T2" fmla="*/ 10 w 17"/>
                  <a:gd name="T3" fmla="*/ 14 h 16"/>
                  <a:gd name="T4" fmla="*/ 6 w 17"/>
                  <a:gd name="T5" fmla="*/ 10 h 16"/>
                  <a:gd name="T6" fmla="*/ 3 w 17"/>
                  <a:gd name="T7" fmla="*/ 3 h 16"/>
                  <a:gd name="T8" fmla="*/ 10 w 17"/>
                  <a:gd name="T9" fmla="*/ 4 h 16"/>
                  <a:gd name="T10" fmla="*/ 16 w 17"/>
                  <a:gd name="T11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6">
                    <a:moveTo>
                      <a:pt x="16" y="8"/>
                    </a:moveTo>
                    <a:cubicBezTo>
                      <a:pt x="17" y="13"/>
                      <a:pt x="15" y="16"/>
                      <a:pt x="10" y="14"/>
                    </a:cubicBezTo>
                    <a:cubicBezTo>
                      <a:pt x="9" y="13"/>
                      <a:pt x="7" y="11"/>
                      <a:pt x="6" y="10"/>
                    </a:cubicBezTo>
                    <a:cubicBezTo>
                      <a:pt x="4" y="8"/>
                      <a:pt x="0" y="7"/>
                      <a:pt x="3" y="3"/>
                    </a:cubicBezTo>
                    <a:cubicBezTo>
                      <a:pt x="6" y="0"/>
                      <a:pt x="8" y="3"/>
                      <a:pt x="10" y="4"/>
                    </a:cubicBezTo>
                    <a:cubicBezTo>
                      <a:pt x="12" y="6"/>
                      <a:pt x="14" y="7"/>
                      <a:pt x="16" y="8"/>
                    </a:cubicBezTo>
                    <a:close/>
                  </a:path>
                </a:pathLst>
              </a:custGeom>
              <a:solidFill>
                <a:srgbClr val="3F4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171"/>
              <p:cNvSpPr>
                <a:spLocks/>
              </p:cNvSpPr>
              <p:nvPr/>
            </p:nvSpPr>
            <p:spPr bwMode="auto">
              <a:xfrm>
                <a:off x="1836" y="2632"/>
                <a:ext cx="23" cy="35"/>
              </a:xfrm>
              <a:custGeom>
                <a:avLst/>
                <a:gdLst>
                  <a:gd name="T0" fmla="*/ 7 w 12"/>
                  <a:gd name="T1" fmla="*/ 0 h 18"/>
                  <a:gd name="T2" fmla="*/ 10 w 12"/>
                  <a:gd name="T3" fmla="*/ 18 h 18"/>
                  <a:gd name="T4" fmla="*/ 7 w 12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8">
                    <a:moveTo>
                      <a:pt x="7" y="0"/>
                    </a:moveTo>
                    <a:cubicBezTo>
                      <a:pt x="12" y="5"/>
                      <a:pt x="9" y="12"/>
                      <a:pt x="10" y="18"/>
                    </a:cubicBezTo>
                    <a:cubicBezTo>
                      <a:pt x="0" y="13"/>
                      <a:pt x="0" y="7"/>
                      <a:pt x="7" y="0"/>
                    </a:cubicBezTo>
                    <a:close/>
                  </a:path>
                </a:pathLst>
              </a:custGeom>
              <a:solidFill>
                <a:srgbClr val="3F4C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172"/>
              <p:cNvSpPr>
                <a:spLocks/>
              </p:cNvSpPr>
              <p:nvPr/>
            </p:nvSpPr>
            <p:spPr bwMode="auto">
              <a:xfrm>
                <a:off x="1653" y="2180"/>
                <a:ext cx="18" cy="17"/>
              </a:xfrm>
              <a:custGeom>
                <a:avLst/>
                <a:gdLst>
                  <a:gd name="T0" fmla="*/ 10 w 10"/>
                  <a:gd name="T1" fmla="*/ 4 h 9"/>
                  <a:gd name="T2" fmla="*/ 5 w 10"/>
                  <a:gd name="T3" fmla="*/ 8 h 9"/>
                  <a:gd name="T4" fmla="*/ 0 w 10"/>
                  <a:gd name="T5" fmla="*/ 4 h 9"/>
                  <a:gd name="T6" fmla="*/ 4 w 10"/>
                  <a:gd name="T7" fmla="*/ 1 h 9"/>
                  <a:gd name="T8" fmla="*/ 10 w 10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10" y="4"/>
                    </a:moveTo>
                    <a:cubicBezTo>
                      <a:pt x="9" y="7"/>
                      <a:pt x="8" y="9"/>
                      <a:pt x="5" y="8"/>
                    </a:cubicBezTo>
                    <a:cubicBezTo>
                      <a:pt x="2" y="8"/>
                      <a:pt x="0" y="7"/>
                      <a:pt x="0" y="4"/>
                    </a:cubicBezTo>
                    <a:cubicBezTo>
                      <a:pt x="1" y="3"/>
                      <a:pt x="3" y="1"/>
                      <a:pt x="4" y="1"/>
                    </a:cubicBezTo>
                    <a:cubicBezTo>
                      <a:pt x="7" y="0"/>
                      <a:pt x="9" y="2"/>
                      <a:pt x="10" y="4"/>
                    </a:cubicBezTo>
                    <a:close/>
                  </a:path>
                </a:pathLst>
              </a:custGeom>
              <a:solidFill>
                <a:srgbClr val="FAFC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173"/>
              <p:cNvSpPr>
                <a:spLocks/>
              </p:cNvSpPr>
              <p:nvPr/>
            </p:nvSpPr>
            <p:spPr bwMode="auto">
              <a:xfrm>
                <a:off x="1814" y="2066"/>
                <a:ext cx="517" cy="505"/>
              </a:xfrm>
              <a:custGeom>
                <a:avLst/>
                <a:gdLst>
                  <a:gd name="T0" fmla="*/ 278 w 279"/>
                  <a:gd name="T1" fmla="*/ 127 h 257"/>
                  <a:gd name="T2" fmla="*/ 210 w 279"/>
                  <a:gd name="T3" fmla="*/ 210 h 257"/>
                  <a:gd name="T4" fmla="*/ 196 w 279"/>
                  <a:gd name="T5" fmla="*/ 221 h 257"/>
                  <a:gd name="T6" fmla="*/ 139 w 279"/>
                  <a:gd name="T7" fmla="*/ 256 h 257"/>
                  <a:gd name="T8" fmla="*/ 81 w 279"/>
                  <a:gd name="T9" fmla="*/ 220 h 257"/>
                  <a:gd name="T10" fmla="*/ 67 w 279"/>
                  <a:gd name="T11" fmla="*/ 210 h 257"/>
                  <a:gd name="T12" fmla="*/ 0 w 279"/>
                  <a:gd name="T13" fmla="*/ 128 h 257"/>
                  <a:gd name="T14" fmla="*/ 67 w 279"/>
                  <a:gd name="T15" fmla="*/ 48 h 257"/>
                  <a:gd name="T16" fmla="*/ 81 w 279"/>
                  <a:gd name="T17" fmla="*/ 37 h 257"/>
                  <a:gd name="T18" fmla="*/ 139 w 279"/>
                  <a:gd name="T19" fmla="*/ 0 h 257"/>
                  <a:gd name="T20" fmla="*/ 196 w 279"/>
                  <a:gd name="T21" fmla="*/ 36 h 257"/>
                  <a:gd name="T22" fmla="*/ 213 w 279"/>
                  <a:gd name="T23" fmla="*/ 48 h 257"/>
                  <a:gd name="T24" fmla="*/ 278 w 279"/>
                  <a:gd name="T25" fmla="*/ 12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9" h="257">
                    <a:moveTo>
                      <a:pt x="278" y="127"/>
                    </a:moveTo>
                    <a:cubicBezTo>
                      <a:pt x="279" y="167"/>
                      <a:pt x="250" y="203"/>
                      <a:pt x="210" y="210"/>
                    </a:cubicBezTo>
                    <a:cubicBezTo>
                      <a:pt x="203" y="212"/>
                      <a:pt x="200" y="214"/>
                      <a:pt x="196" y="221"/>
                    </a:cubicBezTo>
                    <a:cubicBezTo>
                      <a:pt x="184" y="244"/>
                      <a:pt x="165" y="257"/>
                      <a:pt x="139" y="256"/>
                    </a:cubicBezTo>
                    <a:cubicBezTo>
                      <a:pt x="112" y="256"/>
                      <a:pt x="93" y="244"/>
                      <a:pt x="81" y="220"/>
                    </a:cubicBezTo>
                    <a:cubicBezTo>
                      <a:pt x="78" y="213"/>
                      <a:pt x="74" y="211"/>
                      <a:pt x="67" y="210"/>
                    </a:cubicBezTo>
                    <a:cubicBezTo>
                      <a:pt x="27" y="202"/>
                      <a:pt x="0" y="168"/>
                      <a:pt x="0" y="128"/>
                    </a:cubicBezTo>
                    <a:cubicBezTo>
                      <a:pt x="0" y="88"/>
                      <a:pt x="27" y="56"/>
                      <a:pt x="67" y="48"/>
                    </a:cubicBezTo>
                    <a:cubicBezTo>
                      <a:pt x="74" y="46"/>
                      <a:pt x="78" y="43"/>
                      <a:pt x="81" y="37"/>
                    </a:cubicBezTo>
                    <a:cubicBezTo>
                      <a:pt x="93" y="13"/>
                      <a:pt x="112" y="0"/>
                      <a:pt x="139" y="0"/>
                    </a:cubicBezTo>
                    <a:cubicBezTo>
                      <a:pt x="165" y="0"/>
                      <a:pt x="185" y="13"/>
                      <a:pt x="196" y="36"/>
                    </a:cubicBezTo>
                    <a:cubicBezTo>
                      <a:pt x="200" y="44"/>
                      <a:pt x="206" y="46"/>
                      <a:pt x="213" y="48"/>
                    </a:cubicBezTo>
                    <a:cubicBezTo>
                      <a:pt x="251" y="56"/>
                      <a:pt x="278" y="89"/>
                      <a:pt x="278" y="127"/>
                    </a:cubicBezTo>
                    <a:close/>
                  </a:path>
                </a:pathLst>
              </a:custGeom>
              <a:solidFill>
                <a:srgbClr val="16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174"/>
              <p:cNvSpPr>
                <a:spLocks/>
              </p:cNvSpPr>
              <p:nvPr/>
            </p:nvSpPr>
            <p:spPr bwMode="auto">
              <a:xfrm>
                <a:off x="2003" y="2626"/>
                <a:ext cx="58" cy="67"/>
              </a:xfrm>
              <a:custGeom>
                <a:avLst/>
                <a:gdLst>
                  <a:gd name="T0" fmla="*/ 31 w 31"/>
                  <a:gd name="T1" fmla="*/ 15 h 34"/>
                  <a:gd name="T2" fmla="*/ 20 w 31"/>
                  <a:gd name="T3" fmla="*/ 21 h 34"/>
                  <a:gd name="T4" fmla="*/ 16 w 31"/>
                  <a:gd name="T5" fmla="*/ 34 h 34"/>
                  <a:gd name="T6" fmla="*/ 0 w 31"/>
                  <a:gd name="T7" fmla="*/ 7 h 34"/>
                  <a:gd name="T8" fmla="*/ 31 w 31"/>
                  <a:gd name="T9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4">
                    <a:moveTo>
                      <a:pt x="31" y="15"/>
                    </a:moveTo>
                    <a:cubicBezTo>
                      <a:pt x="25" y="13"/>
                      <a:pt x="18" y="8"/>
                      <a:pt x="20" y="21"/>
                    </a:cubicBezTo>
                    <a:cubicBezTo>
                      <a:pt x="21" y="25"/>
                      <a:pt x="21" y="31"/>
                      <a:pt x="16" y="34"/>
                    </a:cubicBezTo>
                    <a:cubicBezTo>
                      <a:pt x="11" y="25"/>
                      <a:pt x="6" y="16"/>
                      <a:pt x="0" y="7"/>
                    </a:cubicBezTo>
                    <a:cubicBezTo>
                      <a:pt x="13" y="0"/>
                      <a:pt x="22" y="8"/>
                      <a:pt x="31" y="15"/>
                    </a:cubicBezTo>
                    <a:close/>
                  </a:path>
                </a:pathLst>
              </a:custGeom>
              <a:solidFill>
                <a:srgbClr val="F4FA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175"/>
              <p:cNvSpPr>
                <a:spLocks/>
              </p:cNvSpPr>
              <p:nvPr/>
            </p:nvSpPr>
            <p:spPr bwMode="auto">
              <a:xfrm>
                <a:off x="2300" y="2040"/>
                <a:ext cx="29" cy="22"/>
              </a:xfrm>
              <a:custGeom>
                <a:avLst/>
                <a:gdLst>
                  <a:gd name="T0" fmla="*/ 0 w 16"/>
                  <a:gd name="T1" fmla="*/ 3 h 11"/>
                  <a:gd name="T2" fmla="*/ 16 w 16"/>
                  <a:gd name="T3" fmla="*/ 11 h 11"/>
                  <a:gd name="T4" fmla="*/ 0 w 16"/>
                  <a:gd name="T5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1">
                    <a:moveTo>
                      <a:pt x="0" y="3"/>
                    </a:moveTo>
                    <a:cubicBezTo>
                      <a:pt x="8" y="0"/>
                      <a:pt x="12" y="4"/>
                      <a:pt x="16" y="11"/>
                    </a:cubicBezTo>
                    <a:cubicBezTo>
                      <a:pt x="10" y="8"/>
                      <a:pt x="5" y="5"/>
                      <a:pt x="0" y="3"/>
                    </a:cubicBezTo>
                    <a:close/>
                  </a:path>
                </a:pathLst>
              </a:custGeom>
              <a:solidFill>
                <a:srgbClr val="568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176"/>
              <p:cNvSpPr>
                <a:spLocks/>
              </p:cNvSpPr>
              <p:nvPr/>
            </p:nvSpPr>
            <p:spPr bwMode="auto">
              <a:xfrm>
                <a:off x="2379" y="2445"/>
                <a:ext cx="32" cy="30"/>
              </a:xfrm>
              <a:custGeom>
                <a:avLst/>
                <a:gdLst>
                  <a:gd name="T0" fmla="*/ 17 w 17"/>
                  <a:gd name="T1" fmla="*/ 7 h 15"/>
                  <a:gd name="T2" fmla="*/ 13 w 17"/>
                  <a:gd name="T3" fmla="*/ 14 h 15"/>
                  <a:gd name="T4" fmla="*/ 0 w 17"/>
                  <a:gd name="T5" fmla="*/ 6 h 15"/>
                  <a:gd name="T6" fmla="*/ 7 w 17"/>
                  <a:gd name="T7" fmla="*/ 0 h 15"/>
                  <a:gd name="T8" fmla="*/ 17 w 17"/>
                  <a:gd name="T9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5">
                    <a:moveTo>
                      <a:pt x="17" y="7"/>
                    </a:moveTo>
                    <a:cubicBezTo>
                      <a:pt x="17" y="11"/>
                      <a:pt x="17" y="15"/>
                      <a:pt x="13" y="14"/>
                    </a:cubicBezTo>
                    <a:cubicBezTo>
                      <a:pt x="8" y="13"/>
                      <a:pt x="2" y="13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6" y="2"/>
                      <a:pt x="17" y="7"/>
                    </a:cubicBezTo>
                    <a:close/>
                  </a:path>
                </a:pathLst>
              </a:custGeom>
              <a:solidFill>
                <a:srgbClr val="C2DE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177"/>
              <p:cNvSpPr>
                <a:spLocks/>
              </p:cNvSpPr>
              <p:nvPr/>
            </p:nvSpPr>
            <p:spPr bwMode="auto">
              <a:xfrm>
                <a:off x="1836" y="2089"/>
                <a:ext cx="471" cy="454"/>
              </a:xfrm>
              <a:custGeom>
                <a:avLst/>
                <a:gdLst>
                  <a:gd name="T0" fmla="*/ 76 w 254"/>
                  <a:gd name="T1" fmla="*/ 193 h 231"/>
                  <a:gd name="T2" fmla="*/ 67 w 254"/>
                  <a:gd name="T3" fmla="*/ 187 h 231"/>
                  <a:gd name="T4" fmla="*/ 0 w 254"/>
                  <a:gd name="T5" fmla="*/ 118 h 231"/>
                  <a:gd name="T6" fmla="*/ 66 w 254"/>
                  <a:gd name="T7" fmla="*/ 46 h 231"/>
                  <a:gd name="T8" fmla="*/ 78 w 254"/>
                  <a:gd name="T9" fmla="*/ 36 h 231"/>
                  <a:gd name="T10" fmla="*/ 126 w 254"/>
                  <a:gd name="T11" fmla="*/ 1 h 231"/>
                  <a:gd name="T12" fmla="*/ 176 w 254"/>
                  <a:gd name="T13" fmla="*/ 37 h 231"/>
                  <a:gd name="T14" fmla="*/ 188 w 254"/>
                  <a:gd name="T15" fmla="*/ 46 h 231"/>
                  <a:gd name="T16" fmla="*/ 254 w 254"/>
                  <a:gd name="T17" fmla="*/ 118 h 231"/>
                  <a:gd name="T18" fmla="*/ 188 w 254"/>
                  <a:gd name="T19" fmla="*/ 187 h 231"/>
                  <a:gd name="T20" fmla="*/ 176 w 254"/>
                  <a:gd name="T21" fmla="*/ 196 h 231"/>
                  <a:gd name="T22" fmla="*/ 143 w 254"/>
                  <a:gd name="T23" fmla="*/ 229 h 231"/>
                  <a:gd name="T24" fmla="*/ 138 w 254"/>
                  <a:gd name="T25" fmla="*/ 226 h 231"/>
                  <a:gd name="T26" fmla="*/ 172 w 254"/>
                  <a:gd name="T27" fmla="*/ 185 h 231"/>
                  <a:gd name="T28" fmla="*/ 184 w 254"/>
                  <a:gd name="T29" fmla="*/ 177 h 231"/>
                  <a:gd name="T30" fmla="*/ 243 w 254"/>
                  <a:gd name="T31" fmla="*/ 129 h 231"/>
                  <a:gd name="T32" fmla="*/ 201 w 254"/>
                  <a:gd name="T33" fmla="*/ 58 h 231"/>
                  <a:gd name="T34" fmla="*/ 163 w 254"/>
                  <a:gd name="T35" fmla="*/ 30 h 231"/>
                  <a:gd name="T36" fmla="*/ 93 w 254"/>
                  <a:gd name="T37" fmla="*/ 26 h 231"/>
                  <a:gd name="T38" fmla="*/ 85 w 254"/>
                  <a:gd name="T39" fmla="*/ 43 h 231"/>
                  <a:gd name="T40" fmla="*/ 66 w 254"/>
                  <a:gd name="T41" fmla="*/ 56 h 231"/>
                  <a:gd name="T42" fmla="*/ 24 w 254"/>
                  <a:gd name="T43" fmla="*/ 78 h 231"/>
                  <a:gd name="T44" fmla="*/ 15 w 254"/>
                  <a:gd name="T45" fmla="*/ 140 h 231"/>
                  <a:gd name="T46" fmla="*/ 63 w 254"/>
                  <a:gd name="T47" fmla="*/ 177 h 231"/>
                  <a:gd name="T48" fmla="*/ 81 w 254"/>
                  <a:gd name="T49" fmla="*/ 189 h 231"/>
                  <a:gd name="T50" fmla="*/ 76 w 254"/>
                  <a:gd name="T51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4" h="231">
                    <a:moveTo>
                      <a:pt x="76" y="193"/>
                    </a:moveTo>
                    <a:cubicBezTo>
                      <a:pt x="76" y="186"/>
                      <a:pt x="71" y="188"/>
                      <a:pt x="67" y="187"/>
                    </a:cubicBezTo>
                    <a:cubicBezTo>
                      <a:pt x="29" y="184"/>
                      <a:pt x="0" y="154"/>
                      <a:pt x="0" y="118"/>
                    </a:cubicBezTo>
                    <a:cubicBezTo>
                      <a:pt x="0" y="80"/>
                      <a:pt x="27" y="49"/>
                      <a:pt x="66" y="46"/>
                    </a:cubicBezTo>
                    <a:cubicBezTo>
                      <a:pt x="73" y="45"/>
                      <a:pt x="75" y="43"/>
                      <a:pt x="78" y="36"/>
                    </a:cubicBezTo>
                    <a:cubicBezTo>
                      <a:pt x="86" y="14"/>
                      <a:pt x="103" y="1"/>
                      <a:pt x="126" y="1"/>
                    </a:cubicBezTo>
                    <a:cubicBezTo>
                      <a:pt x="150" y="0"/>
                      <a:pt x="168" y="12"/>
                      <a:pt x="176" y="37"/>
                    </a:cubicBezTo>
                    <a:cubicBezTo>
                      <a:pt x="179" y="44"/>
                      <a:pt x="182" y="45"/>
                      <a:pt x="188" y="46"/>
                    </a:cubicBezTo>
                    <a:cubicBezTo>
                      <a:pt x="227" y="50"/>
                      <a:pt x="254" y="80"/>
                      <a:pt x="254" y="118"/>
                    </a:cubicBezTo>
                    <a:cubicBezTo>
                      <a:pt x="253" y="154"/>
                      <a:pt x="226" y="184"/>
                      <a:pt x="188" y="187"/>
                    </a:cubicBezTo>
                    <a:cubicBezTo>
                      <a:pt x="180" y="187"/>
                      <a:pt x="178" y="190"/>
                      <a:pt x="176" y="196"/>
                    </a:cubicBezTo>
                    <a:cubicBezTo>
                      <a:pt x="171" y="213"/>
                      <a:pt x="160" y="225"/>
                      <a:pt x="143" y="229"/>
                    </a:cubicBezTo>
                    <a:cubicBezTo>
                      <a:pt x="139" y="231"/>
                      <a:pt x="139" y="229"/>
                      <a:pt x="138" y="226"/>
                    </a:cubicBezTo>
                    <a:cubicBezTo>
                      <a:pt x="153" y="215"/>
                      <a:pt x="167" y="204"/>
                      <a:pt x="172" y="185"/>
                    </a:cubicBezTo>
                    <a:cubicBezTo>
                      <a:pt x="173" y="179"/>
                      <a:pt x="178" y="178"/>
                      <a:pt x="184" y="177"/>
                    </a:cubicBezTo>
                    <a:cubicBezTo>
                      <a:pt x="208" y="180"/>
                      <a:pt x="237" y="158"/>
                      <a:pt x="243" y="129"/>
                    </a:cubicBezTo>
                    <a:cubicBezTo>
                      <a:pt x="248" y="101"/>
                      <a:pt x="239" y="71"/>
                      <a:pt x="201" y="58"/>
                    </a:cubicBezTo>
                    <a:cubicBezTo>
                      <a:pt x="181" y="58"/>
                      <a:pt x="171" y="49"/>
                      <a:pt x="163" y="30"/>
                    </a:cubicBezTo>
                    <a:cubicBezTo>
                      <a:pt x="152" y="3"/>
                      <a:pt x="111" y="2"/>
                      <a:pt x="93" y="26"/>
                    </a:cubicBezTo>
                    <a:cubicBezTo>
                      <a:pt x="90" y="31"/>
                      <a:pt x="86" y="36"/>
                      <a:pt x="85" y="43"/>
                    </a:cubicBezTo>
                    <a:cubicBezTo>
                      <a:pt x="82" y="52"/>
                      <a:pt x="76" y="56"/>
                      <a:pt x="66" y="56"/>
                    </a:cubicBezTo>
                    <a:cubicBezTo>
                      <a:pt x="48" y="56"/>
                      <a:pt x="35" y="64"/>
                      <a:pt x="24" y="78"/>
                    </a:cubicBezTo>
                    <a:cubicBezTo>
                      <a:pt x="7" y="96"/>
                      <a:pt x="6" y="118"/>
                      <a:pt x="15" y="140"/>
                    </a:cubicBezTo>
                    <a:cubicBezTo>
                      <a:pt x="23" y="162"/>
                      <a:pt x="40" y="174"/>
                      <a:pt x="63" y="177"/>
                    </a:cubicBezTo>
                    <a:cubicBezTo>
                      <a:pt x="71" y="178"/>
                      <a:pt x="82" y="175"/>
                      <a:pt x="81" y="189"/>
                    </a:cubicBezTo>
                    <a:cubicBezTo>
                      <a:pt x="81" y="191"/>
                      <a:pt x="79" y="193"/>
                      <a:pt x="76" y="193"/>
                    </a:cubicBezTo>
                    <a:close/>
                  </a:path>
                </a:pathLst>
              </a:custGeom>
              <a:solidFill>
                <a:srgbClr val="C2E8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178"/>
              <p:cNvSpPr>
                <a:spLocks/>
              </p:cNvSpPr>
              <p:nvPr/>
            </p:nvSpPr>
            <p:spPr bwMode="auto">
              <a:xfrm>
                <a:off x="1977" y="2461"/>
                <a:ext cx="124" cy="102"/>
              </a:xfrm>
              <a:custGeom>
                <a:avLst/>
                <a:gdLst>
                  <a:gd name="T0" fmla="*/ 0 w 67"/>
                  <a:gd name="T1" fmla="*/ 4 h 52"/>
                  <a:gd name="T2" fmla="*/ 3 w 67"/>
                  <a:gd name="T3" fmla="*/ 1 h 52"/>
                  <a:gd name="T4" fmla="*/ 9 w 67"/>
                  <a:gd name="T5" fmla="*/ 4 h 52"/>
                  <a:gd name="T6" fmla="*/ 52 w 67"/>
                  <a:gd name="T7" fmla="*/ 33 h 52"/>
                  <a:gd name="T8" fmla="*/ 63 w 67"/>
                  <a:gd name="T9" fmla="*/ 37 h 52"/>
                  <a:gd name="T10" fmla="*/ 67 w 67"/>
                  <a:gd name="T11" fmla="*/ 40 h 52"/>
                  <a:gd name="T12" fmla="*/ 0 w 67"/>
                  <a:gd name="T13" fmla="*/ 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2">
                    <a:moveTo>
                      <a:pt x="0" y="4"/>
                    </a:moveTo>
                    <a:cubicBezTo>
                      <a:pt x="1" y="3"/>
                      <a:pt x="2" y="2"/>
                      <a:pt x="3" y="1"/>
                    </a:cubicBezTo>
                    <a:cubicBezTo>
                      <a:pt x="6" y="0"/>
                      <a:pt x="7" y="2"/>
                      <a:pt x="9" y="4"/>
                    </a:cubicBezTo>
                    <a:cubicBezTo>
                      <a:pt x="18" y="22"/>
                      <a:pt x="31" y="34"/>
                      <a:pt x="52" y="33"/>
                    </a:cubicBezTo>
                    <a:cubicBezTo>
                      <a:pt x="56" y="33"/>
                      <a:pt x="60" y="34"/>
                      <a:pt x="63" y="37"/>
                    </a:cubicBezTo>
                    <a:cubicBezTo>
                      <a:pt x="64" y="38"/>
                      <a:pt x="65" y="39"/>
                      <a:pt x="67" y="40"/>
                    </a:cubicBezTo>
                    <a:cubicBezTo>
                      <a:pt x="42" y="52"/>
                      <a:pt x="6" y="33"/>
                      <a:pt x="0" y="4"/>
                    </a:cubicBezTo>
                    <a:close/>
                  </a:path>
                </a:pathLst>
              </a:custGeom>
              <a:solidFill>
                <a:srgbClr val="A7CB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179"/>
              <p:cNvSpPr>
                <a:spLocks/>
              </p:cNvSpPr>
              <p:nvPr/>
            </p:nvSpPr>
            <p:spPr bwMode="auto">
              <a:xfrm>
                <a:off x="2105" y="2194"/>
                <a:ext cx="198" cy="251"/>
              </a:xfrm>
              <a:custGeom>
                <a:avLst/>
                <a:gdLst>
                  <a:gd name="T0" fmla="*/ 58 w 107"/>
                  <a:gd name="T1" fmla="*/ 2 h 128"/>
                  <a:gd name="T2" fmla="*/ 102 w 107"/>
                  <a:gd name="T3" fmla="*/ 74 h 128"/>
                  <a:gd name="T4" fmla="*/ 39 w 107"/>
                  <a:gd name="T5" fmla="*/ 128 h 128"/>
                  <a:gd name="T6" fmla="*/ 20 w 107"/>
                  <a:gd name="T7" fmla="*/ 119 h 128"/>
                  <a:gd name="T8" fmla="*/ 13 w 107"/>
                  <a:gd name="T9" fmla="*/ 111 h 128"/>
                  <a:gd name="T10" fmla="*/ 15 w 107"/>
                  <a:gd name="T11" fmla="*/ 105 h 128"/>
                  <a:gd name="T12" fmla="*/ 27 w 107"/>
                  <a:gd name="T13" fmla="*/ 93 h 128"/>
                  <a:gd name="T14" fmla="*/ 16 w 107"/>
                  <a:gd name="T15" fmla="*/ 84 h 128"/>
                  <a:gd name="T16" fmla="*/ 0 w 107"/>
                  <a:gd name="T17" fmla="*/ 73 h 128"/>
                  <a:gd name="T18" fmla="*/ 44 w 107"/>
                  <a:gd name="T19" fmla="*/ 72 h 128"/>
                  <a:gd name="T20" fmla="*/ 15 w 107"/>
                  <a:gd name="T21" fmla="*/ 71 h 128"/>
                  <a:gd name="T22" fmla="*/ 2 w 107"/>
                  <a:gd name="T23" fmla="*/ 67 h 128"/>
                  <a:gd name="T24" fmla="*/ 25 w 107"/>
                  <a:gd name="T25" fmla="*/ 61 h 128"/>
                  <a:gd name="T26" fmla="*/ 63 w 107"/>
                  <a:gd name="T27" fmla="*/ 47 h 128"/>
                  <a:gd name="T28" fmla="*/ 76 w 107"/>
                  <a:gd name="T29" fmla="*/ 39 h 128"/>
                  <a:gd name="T30" fmla="*/ 79 w 107"/>
                  <a:gd name="T31" fmla="*/ 25 h 128"/>
                  <a:gd name="T32" fmla="*/ 53 w 107"/>
                  <a:gd name="T33" fmla="*/ 5 h 128"/>
                  <a:gd name="T34" fmla="*/ 58 w 107"/>
                  <a:gd name="T35" fmla="*/ 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7" h="128">
                    <a:moveTo>
                      <a:pt x="58" y="2"/>
                    </a:moveTo>
                    <a:cubicBezTo>
                      <a:pt x="90" y="12"/>
                      <a:pt x="107" y="41"/>
                      <a:pt x="102" y="74"/>
                    </a:cubicBezTo>
                    <a:cubicBezTo>
                      <a:pt x="97" y="106"/>
                      <a:pt x="71" y="128"/>
                      <a:pt x="39" y="128"/>
                    </a:cubicBezTo>
                    <a:cubicBezTo>
                      <a:pt x="33" y="125"/>
                      <a:pt x="26" y="124"/>
                      <a:pt x="20" y="119"/>
                    </a:cubicBezTo>
                    <a:cubicBezTo>
                      <a:pt x="18" y="116"/>
                      <a:pt x="16" y="113"/>
                      <a:pt x="13" y="111"/>
                    </a:cubicBezTo>
                    <a:cubicBezTo>
                      <a:pt x="11" y="108"/>
                      <a:pt x="12" y="106"/>
                      <a:pt x="15" y="105"/>
                    </a:cubicBezTo>
                    <a:cubicBezTo>
                      <a:pt x="21" y="103"/>
                      <a:pt x="26" y="100"/>
                      <a:pt x="27" y="93"/>
                    </a:cubicBezTo>
                    <a:cubicBezTo>
                      <a:pt x="27" y="86"/>
                      <a:pt x="20" y="87"/>
                      <a:pt x="16" y="84"/>
                    </a:cubicBezTo>
                    <a:cubicBezTo>
                      <a:pt x="12" y="78"/>
                      <a:pt x="0" y="84"/>
                      <a:pt x="0" y="73"/>
                    </a:cubicBezTo>
                    <a:cubicBezTo>
                      <a:pt x="15" y="69"/>
                      <a:pt x="30" y="71"/>
                      <a:pt x="44" y="72"/>
                    </a:cubicBezTo>
                    <a:cubicBezTo>
                      <a:pt x="35" y="70"/>
                      <a:pt x="25" y="71"/>
                      <a:pt x="15" y="71"/>
                    </a:cubicBezTo>
                    <a:cubicBezTo>
                      <a:pt x="11" y="71"/>
                      <a:pt x="5" y="72"/>
                      <a:pt x="2" y="67"/>
                    </a:cubicBezTo>
                    <a:cubicBezTo>
                      <a:pt x="8" y="58"/>
                      <a:pt x="18" y="61"/>
                      <a:pt x="25" y="61"/>
                    </a:cubicBezTo>
                    <a:cubicBezTo>
                      <a:pt x="40" y="62"/>
                      <a:pt x="54" y="62"/>
                      <a:pt x="63" y="47"/>
                    </a:cubicBezTo>
                    <a:cubicBezTo>
                      <a:pt x="66" y="43"/>
                      <a:pt x="71" y="40"/>
                      <a:pt x="76" y="39"/>
                    </a:cubicBezTo>
                    <a:cubicBezTo>
                      <a:pt x="88" y="36"/>
                      <a:pt x="84" y="31"/>
                      <a:pt x="79" y="25"/>
                    </a:cubicBezTo>
                    <a:cubicBezTo>
                      <a:pt x="72" y="16"/>
                      <a:pt x="59" y="15"/>
                      <a:pt x="53" y="5"/>
                    </a:cubicBezTo>
                    <a:cubicBezTo>
                      <a:pt x="54" y="2"/>
                      <a:pt x="54" y="0"/>
                      <a:pt x="58" y="2"/>
                    </a:cubicBezTo>
                    <a:close/>
                  </a:path>
                </a:pathLst>
              </a:custGeom>
              <a:solidFill>
                <a:srgbClr val="0547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80"/>
              <p:cNvSpPr>
                <a:spLocks/>
              </p:cNvSpPr>
              <p:nvPr/>
            </p:nvSpPr>
            <p:spPr bwMode="auto">
              <a:xfrm>
                <a:off x="1949" y="2215"/>
                <a:ext cx="228" cy="322"/>
              </a:xfrm>
              <a:custGeom>
                <a:avLst/>
                <a:gdLst>
                  <a:gd name="T0" fmla="*/ 105 w 123"/>
                  <a:gd name="T1" fmla="*/ 108 h 164"/>
                  <a:gd name="T2" fmla="*/ 123 w 123"/>
                  <a:gd name="T3" fmla="*/ 117 h 164"/>
                  <a:gd name="T4" fmla="*/ 112 w 123"/>
                  <a:gd name="T5" fmla="*/ 126 h 164"/>
                  <a:gd name="T6" fmla="*/ 78 w 123"/>
                  <a:gd name="T7" fmla="*/ 162 h 164"/>
                  <a:gd name="T8" fmla="*/ 21 w 123"/>
                  <a:gd name="T9" fmla="*/ 129 h 164"/>
                  <a:gd name="T10" fmla="*/ 26 w 123"/>
                  <a:gd name="T11" fmla="*/ 122 h 164"/>
                  <a:gd name="T12" fmla="*/ 32 w 123"/>
                  <a:gd name="T13" fmla="*/ 121 h 164"/>
                  <a:gd name="T14" fmla="*/ 39 w 123"/>
                  <a:gd name="T15" fmla="*/ 118 h 164"/>
                  <a:gd name="T16" fmla="*/ 41 w 123"/>
                  <a:gd name="T17" fmla="*/ 84 h 164"/>
                  <a:gd name="T18" fmla="*/ 32 w 123"/>
                  <a:gd name="T19" fmla="*/ 74 h 164"/>
                  <a:gd name="T20" fmla="*/ 28 w 123"/>
                  <a:gd name="T21" fmla="*/ 75 h 164"/>
                  <a:gd name="T22" fmla="*/ 34 w 123"/>
                  <a:gd name="T23" fmla="*/ 94 h 164"/>
                  <a:gd name="T24" fmla="*/ 35 w 123"/>
                  <a:gd name="T25" fmla="*/ 100 h 164"/>
                  <a:gd name="T26" fmla="*/ 26 w 123"/>
                  <a:gd name="T27" fmla="*/ 106 h 164"/>
                  <a:gd name="T28" fmla="*/ 8 w 123"/>
                  <a:gd name="T29" fmla="*/ 90 h 164"/>
                  <a:gd name="T30" fmla="*/ 8 w 123"/>
                  <a:gd name="T31" fmla="*/ 61 h 164"/>
                  <a:gd name="T32" fmla="*/ 41 w 123"/>
                  <a:gd name="T33" fmla="*/ 59 h 164"/>
                  <a:gd name="T34" fmla="*/ 44 w 123"/>
                  <a:gd name="T35" fmla="*/ 49 h 164"/>
                  <a:gd name="T36" fmla="*/ 45 w 123"/>
                  <a:gd name="T37" fmla="*/ 6 h 164"/>
                  <a:gd name="T38" fmla="*/ 47 w 123"/>
                  <a:gd name="T39" fmla="*/ 3 h 164"/>
                  <a:gd name="T40" fmla="*/ 85 w 123"/>
                  <a:gd name="T41" fmla="*/ 6 h 164"/>
                  <a:gd name="T42" fmla="*/ 86 w 123"/>
                  <a:gd name="T43" fmla="*/ 10 h 164"/>
                  <a:gd name="T44" fmla="*/ 84 w 123"/>
                  <a:gd name="T45" fmla="*/ 69 h 164"/>
                  <a:gd name="T46" fmla="*/ 88 w 123"/>
                  <a:gd name="T47" fmla="*/ 83 h 164"/>
                  <a:gd name="T48" fmla="*/ 90 w 123"/>
                  <a:gd name="T49" fmla="*/ 92 h 164"/>
                  <a:gd name="T50" fmla="*/ 94 w 123"/>
                  <a:gd name="T51" fmla="*/ 116 h 164"/>
                  <a:gd name="T52" fmla="*/ 99 w 123"/>
                  <a:gd name="T53" fmla="*/ 118 h 164"/>
                  <a:gd name="T54" fmla="*/ 105 w 123"/>
                  <a:gd name="T55" fmla="*/ 10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3" h="164">
                    <a:moveTo>
                      <a:pt x="105" y="108"/>
                    </a:moveTo>
                    <a:cubicBezTo>
                      <a:pt x="112" y="108"/>
                      <a:pt x="118" y="112"/>
                      <a:pt x="123" y="117"/>
                    </a:cubicBezTo>
                    <a:cubicBezTo>
                      <a:pt x="117" y="117"/>
                      <a:pt x="113" y="119"/>
                      <a:pt x="112" y="126"/>
                    </a:cubicBezTo>
                    <a:cubicBezTo>
                      <a:pt x="108" y="145"/>
                      <a:pt x="96" y="156"/>
                      <a:pt x="78" y="162"/>
                    </a:cubicBezTo>
                    <a:cubicBezTo>
                      <a:pt x="46" y="164"/>
                      <a:pt x="30" y="155"/>
                      <a:pt x="21" y="129"/>
                    </a:cubicBezTo>
                    <a:cubicBezTo>
                      <a:pt x="23" y="126"/>
                      <a:pt x="22" y="123"/>
                      <a:pt x="26" y="122"/>
                    </a:cubicBezTo>
                    <a:cubicBezTo>
                      <a:pt x="28" y="122"/>
                      <a:pt x="30" y="122"/>
                      <a:pt x="32" y="121"/>
                    </a:cubicBezTo>
                    <a:cubicBezTo>
                      <a:pt x="35" y="120"/>
                      <a:pt x="36" y="119"/>
                      <a:pt x="39" y="118"/>
                    </a:cubicBezTo>
                    <a:cubicBezTo>
                      <a:pt x="45" y="107"/>
                      <a:pt x="39" y="95"/>
                      <a:pt x="41" y="84"/>
                    </a:cubicBezTo>
                    <a:cubicBezTo>
                      <a:pt x="42" y="77"/>
                      <a:pt x="43" y="70"/>
                      <a:pt x="32" y="74"/>
                    </a:cubicBezTo>
                    <a:cubicBezTo>
                      <a:pt x="31" y="74"/>
                      <a:pt x="30" y="75"/>
                      <a:pt x="28" y="75"/>
                    </a:cubicBezTo>
                    <a:cubicBezTo>
                      <a:pt x="18" y="82"/>
                      <a:pt x="19" y="86"/>
                      <a:pt x="34" y="94"/>
                    </a:cubicBezTo>
                    <a:cubicBezTo>
                      <a:pt x="36" y="96"/>
                      <a:pt x="37" y="98"/>
                      <a:pt x="35" y="100"/>
                    </a:cubicBezTo>
                    <a:cubicBezTo>
                      <a:pt x="32" y="103"/>
                      <a:pt x="29" y="105"/>
                      <a:pt x="26" y="106"/>
                    </a:cubicBezTo>
                    <a:cubicBezTo>
                      <a:pt x="14" y="108"/>
                      <a:pt x="11" y="98"/>
                      <a:pt x="8" y="90"/>
                    </a:cubicBezTo>
                    <a:cubicBezTo>
                      <a:pt x="4" y="81"/>
                      <a:pt x="0" y="70"/>
                      <a:pt x="8" y="61"/>
                    </a:cubicBezTo>
                    <a:cubicBezTo>
                      <a:pt x="19" y="57"/>
                      <a:pt x="30" y="60"/>
                      <a:pt x="41" y="59"/>
                    </a:cubicBezTo>
                    <a:cubicBezTo>
                      <a:pt x="47" y="57"/>
                      <a:pt x="44" y="53"/>
                      <a:pt x="44" y="49"/>
                    </a:cubicBezTo>
                    <a:cubicBezTo>
                      <a:pt x="44" y="35"/>
                      <a:pt x="42" y="20"/>
                      <a:pt x="45" y="6"/>
                    </a:cubicBezTo>
                    <a:cubicBezTo>
                      <a:pt x="46" y="5"/>
                      <a:pt x="46" y="3"/>
                      <a:pt x="47" y="3"/>
                    </a:cubicBezTo>
                    <a:cubicBezTo>
                      <a:pt x="60" y="3"/>
                      <a:pt x="73" y="0"/>
                      <a:pt x="85" y="6"/>
                    </a:cubicBezTo>
                    <a:cubicBezTo>
                      <a:pt x="86" y="7"/>
                      <a:pt x="86" y="9"/>
                      <a:pt x="86" y="10"/>
                    </a:cubicBezTo>
                    <a:cubicBezTo>
                      <a:pt x="85" y="30"/>
                      <a:pt x="84" y="49"/>
                      <a:pt x="84" y="69"/>
                    </a:cubicBezTo>
                    <a:cubicBezTo>
                      <a:pt x="88" y="73"/>
                      <a:pt x="88" y="78"/>
                      <a:pt x="88" y="83"/>
                    </a:cubicBezTo>
                    <a:cubicBezTo>
                      <a:pt x="84" y="87"/>
                      <a:pt x="90" y="89"/>
                      <a:pt x="90" y="92"/>
                    </a:cubicBezTo>
                    <a:cubicBezTo>
                      <a:pt x="93" y="100"/>
                      <a:pt x="87" y="109"/>
                      <a:pt x="94" y="116"/>
                    </a:cubicBezTo>
                    <a:cubicBezTo>
                      <a:pt x="96" y="116"/>
                      <a:pt x="97" y="117"/>
                      <a:pt x="99" y="118"/>
                    </a:cubicBezTo>
                    <a:cubicBezTo>
                      <a:pt x="102" y="115"/>
                      <a:pt x="98" y="109"/>
                      <a:pt x="105" y="108"/>
                    </a:cubicBezTo>
                    <a:close/>
                  </a:path>
                </a:pathLst>
              </a:custGeom>
              <a:solidFill>
                <a:srgbClr val="133A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181"/>
              <p:cNvSpPr>
                <a:spLocks/>
              </p:cNvSpPr>
              <p:nvPr/>
            </p:nvSpPr>
            <p:spPr bwMode="auto">
              <a:xfrm>
                <a:off x="1838" y="2237"/>
                <a:ext cx="171" cy="232"/>
              </a:xfrm>
              <a:custGeom>
                <a:avLst/>
                <a:gdLst>
                  <a:gd name="T0" fmla="*/ 87 w 92"/>
                  <a:gd name="T1" fmla="*/ 112 h 118"/>
                  <a:gd name="T2" fmla="*/ 81 w 92"/>
                  <a:gd name="T3" fmla="*/ 118 h 118"/>
                  <a:gd name="T4" fmla="*/ 78 w 92"/>
                  <a:gd name="T5" fmla="*/ 115 h 118"/>
                  <a:gd name="T6" fmla="*/ 66 w 92"/>
                  <a:gd name="T7" fmla="*/ 106 h 118"/>
                  <a:gd name="T8" fmla="*/ 10 w 92"/>
                  <a:gd name="T9" fmla="*/ 68 h 118"/>
                  <a:gd name="T10" fmla="*/ 21 w 92"/>
                  <a:gd name="T11" fmla="*/ 0 h 118"/>
                  <a:gd name="T12" fmla="*/ 23 w 92"/>
                  <a:gd name="T13" fmla="*/ 3 h 118"/>
                  <a:gd name="T14" fmla="*/ 22 w 92"/>
                  <a:gd name="T15" fmla="*/ 12 h 118"/>
                  <a:gd name="T16" fmla="*/ 18 w 92"/>
                  <a:gd name="T17" fmla="*/ 16 h 118"/>
                  <a:gd name="T18" fmla="*/ 55 w 92"/>
                  <a:gd name="T19" fmla="*/ 40 h 118"/>
                  <a:gd name="T20" fmla="*/ 58 w 92"/>
                  <a:gd name="T21" fmla="*/ 46 h 118"/>
                  <a:gd name="T22" fmla="*/ 66 w 92"/>
                  <a:gd name="T23" fmla="*/ 52 h 118"/>
                  <a:gd name="T24" fmla="*/ 74 w 92"/>
                  <a:gd name="T25" fmla="*/ 85 h 118"/>
                  <a:gd name="T26" fmla="*/ 86 w 92"/>
                  <a:gd name="T27" fmla="*/ 94 h 118"/>
                  <a:gd name="T28" fmla="*/ 87 w 92"/>
                  <a:gd name="T29" fmla="*/ 11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" h="118">
                    <a:moveTo>
                      <a:pt x="87" y="112"/>
                    </a:moveTo>
                    <a:cubicBezTo>
                      <a:pt x="85" y="114"/>
                      <a:pt x="83" y="116"/>
                      <a:pt x="81" y="118"/>
                    </a:cubicBezTo>
                    <a:cubicBezTo>
                      <a:pt x="80" y="117"/>
                      <a:pt x="79" y="116"/>
                      <a:pt x="78" y="115"/>
                    </a:cubicBezTo>
                    <a:cubicBezTo>
                      <a:pt x="79" y="105"/>
                      <a:pt x="72" y="107"/>
                      <a:pt x="66" y="106"/>
                    </a:cubicBezTo>
                    <a:cubicBezTo>
                      <a:pt x="40" y="105"/>
                      <a:pt x="21" y="92"/>
                      <a:pt x="10" y="68"/>
                    </a:cubicBezTo>
                    <a:cubicBezTo>
                      <a:pt x="0" y="44"/>
                      <a:pt x="2" y="20"/>
                      <a:pt x="21" y="0"/>
                    </a:cubicBezTo>
                    <a:cubicBezTo>
                      <a:pt x="22" y="0"/>
                      <a:pt x="23" y="2"/>
                      <a:pt x="23" y="3"/>
                    </a:cubicBezTo>
                    <a:cubicBezTo>
                      <a:pt x="24" y="6"/>
                      <a:pt x="23" y="9"/>
                      <a:pt x="22" y="12"/>
                    </a:cubicBezTo>
                    <a:cubicBezTo>
                      <a:pt x="21" y="13"/>
                      <a:pt x="20" y="15"/>
                      <a:pt x="18" y="16"/>
                    </a:cubicBezTo>
                    <a:cubicBezTo>
                      <a:pt x="38" y="16"/>
                      <a:pt x="44" y="20"/>
                      <a:pt x="55" y="40"/>
                    </a:cubicBezTo>
                    <a:cubicBezTo>
                      <a:pt x="56" y="42"/>
                      <a:pt x="57" y="44"/>
                      <a:pt x="58" y="46"/>
                    </a:cubicBezTo>
                    <a:cubicBezTo>
                      <a:pt x="60" y="49"/>
                      <a:pt x="64" y="49"/>
                      <a:pt x="66" y="52"/>
                    </a:cubicBezTo>
                    <a:cubicBezTo>
                      <a:pt x="69" y="63"/>
                      <a:pt x="68" y="75"/>
                      <a:pt x="74" y="85"/>
                    </a:cubicBezTo>
                    <a:cubicBezTo>
                      <a:pt x="78" y="90"/>
                      <a:pt x="81" y="93"/>
                      <a:pt x="86" y="94"/>
                    </a:cubicBezTo>
                    <a:cubicBezTo>
                      <a:pt x="92" y="100"/>
                      <a:pt x="92" y="106"/>
                      <a:pt x="87" y="112"/>
                    </a:cubicBezTo>
                    <a:close/>
                  </a:path>
                </a:pathLst>
              </a:custGeom>
              <a:solidFill>
                <a:srgbClr val="0447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182"/>
              <p:cNvSpPr>
                <a:spLocks/>
              </p:cNvSpPr>
              <p:nvPr/>
            </p:nvSpPr>
            <p:spPr bwMode="auto">
              <a:xfrm>
                <a:off x="1877" y="2099"/>
                <a:ext cx="335" cy="148"/>
              </a:xfrm>
              <a:custGeom>
                <a:avLst/>
                <a:gdLst>
                  <a:gd name="T0" fmla="*/ 0 w 181"/>
                  <a:gd name="T1" fmla="*/ 75 h 75"/>
                  <a:gd name="T2" fmla="*/ 0 w 181"/>
                  <a:gd name="T3" fmla="*/ 70 h 75"/>
                  <a:gd name="T4" fmla="*/ 42 w 181"/>
                  <a:gd name="T5" fmla="*/ 47 h 75"/>
                  <a:gd name="T6" fmla="*/ 61 w 181"/>
                  <a:gd name="T7" fmla="*/ 32 h 75"/>
                  <a:gd name="T8" fmla="*/ 105 w 181"/>
                  <a:gd name="T9" fmla="*/ 0 h 75"/>
                  <a:gd name="T10" fmla="*/ 149 w 181"/>
                  <a:gd name="T11" fmla="*/ 31 h 75"/>
                  <a:gd name="T12" fmla="*/ 169 w 181"/>
                  <a:gd name="T13" fmla="*/ 47 h 75"/>
                  <a:gd name="T14" fmla="*/ 181 w 181"/>
                  <a:gd name="T15" fmla="*/ 50 h 75"/>
                  <a:gd name="T16" fmla="*/ 177 w 181"/>
                  <a:gd name="T17" fmla="*/ 53 h 75"/>
                  <a:gd name="T18" fmla="*/ 142 w 181"/>
                  <a:gd name="T19" fmla="*/ 39 h 75"/>
                  <a:gd name="T20" fmla="*/ 105 w 181"/>
                  <a:gd name="T21" fmla="*/ 9 h 75"/>
                  <a:gd name="T22" fmla="*/ 68 w 181"/>
                  <a:gd name="T23" fmla="*/ 39 h 75"/>
                  <a:gd name="T24" fmla="*/ 45 w 181"/>
                  <a:gd name="T25" fmla="*/ 57 h 75"/>
                  <a:gd name="T26" fmla="*/ 15 w 181"/>
                  <a:gd name="T27" fmla="*/ 68 h 75"/>
                  <a:gd name="T28" fmla="*/ 0 w 181"/>
                  <a:gd name="T2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1" h="75">
                    <a:moveTo>
                      <a:pt x="0" y="75"/>
                    </a:moveTo>
                    <a:cubicBezTo>
                      <a:pt x="0" y="73"/>
                      <a:pt x="0" y="71"/>
                      <a:pt x="0" y="70"/>
                    </a:cubicBezTo>
                    <a:cubicBezTo>
                      <a:pt x="10" y="55"/>
                      <a:pt x="24" y="48"/>
                      <a:pt x="42" y="47"/>
                    </a:cubicBezTo>
                    <a:cubicBezTo>
                      <a:pt x="52" y="46"/>
                      <a:pt x="58" y="44"/>
                      <a:pt x="61" y="32"/>
                    </a:cubicBezTo>
                    <a:cubicBezTo>
                      <a:pt x="65" y="13"/>
                      <a:pt x="85" y="0"/>
                      <a:pt x="105" y="0"/>
                    </a:cubicBezTo>
                    <a:cubicBezTo>
                      <a:pt x="124" y="0"/>
                      <a:pt x="145" y="13"/>
                      <a:pt x="149" y="31"/>
                    </a:cubicBezTo>
                    <a:cubicBezTo>
                      <a:pt x="152" y="44"/>
                      <a:pt x="157" y="48"/>
                      <a:pt x="169" y="47"/>
                    </a:cubicBezTo>
                    <a:cubicBezTo>
                      <a:pt x="173" y="46"/>
                      <a:pt x="177" y="49"/>
                      <a:pt x="181" y="50"/>
                    </a:cubicBezTo>
                    <a:cubicBezTo>
                      <a:pt x="179" y="51"/>
                      <a:pt x="178" y="52"/>
                      <a:pt x="177" y="53"/>
                    </a:cubicBezTo>
                    <a:cubicBezTo>
                      <a:pt x="157" y="61"/>
                      <a:pt x="148" y="58"/>
                      <a:pt x="142" y="39"/>
                    </a:cubicBezTo>
                    <a:cubicBezTo>
                      <a:pt x="136" y="21"/>
                      <a:pt x="121" y="9"/>
                      <a:pt x="105" y="9"/>
                    </a:cubicBezTo>
                    <a:cubicBezTo>
                      <a:pt x="88" y="9"/>
                      <a:pt x="73" y="21"/>
                      <a:pt x="68" y="39"/>
                    </a:cubicBezTo>
                    <a:cubicBezTo>
                      <a:pt x="65" y="52"/>
                      <a:pt x="58" y="58"/>
                      <a:pt x="45" y="57"/>
                    </a:cubicBezTo>
                    <a:cubicBezTo>
                      <a:pt x="34" y="56"/>
                      <a:pt x="24" y="61"/>
                      <a:pt x="15" y="68"/>
                    </a:cubicBezTo>
                    <a:cubicBezTo>
                      <a:pt x="10" y="71"/>
                      <a:pt x="7" y="75"/>
                      <a:pt x="0" y="75"/>
                    </a:cubicBezTo>
                    <a:close/>
                  </a:path>
                </a:pathLst>
              </a:custGeom>
              <a:solidFill>
                <a:srgbClr val="2743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183"/>
              <p:cNvSpPr>
                <a:spLocks/>
              </p:cNvSpPr>
              <p:nvPr/>
            </p:nvSpPr>
            <p:spPr bwMode="auto">
              <a:xfrm>
                <a:off x="1866" y="2109"/>
                <a:ext cx="409" cy="222"/>
              </a:xfrm>
              <a:custGeom>
                <a:avLst/>
                <a:gdLst>
                  <a:gd name="T0" fmla="*/ 6 w 221"/>
                  <a:gd name="T1" fmla="*/ 70 h 113"/>
                  <a:gd name="T2" fmla="*/ 59 w 221"/>
                  <a:gd name="T3" fmla="*/ 47 h 113"/>
                  <a:gd name="T4" fmla="*/ 69 w 221"/>
                  <a:gd name="T5" fmla="*/ 38 h 113"/>
                  <a:gd name="T6" fmla="*/ 111 w 221"/>
                  <a:gd name="T7" fmla="*/ 1 h 113"/>
                  <a:gd name="T8" fmla="*/ 152 w 221"/>
                  <a:gd name="T9" fmla="*/ 37 h 113"/>
                  <a:gd name="T10" fmla="*/ 164 w 221"/>
                  <a:gd name="T11" fmla="*/ 47 h 113"/>
                  <a:gd name="T12" fmla="*/ 183 w 221"/>
                  <a:gd name="T13" fmla="*/ 48 h 113"/>
                  <a:gd name="T14" fmla="*/ 221 w 221"/>
                  <a:gd name="T15" fmla="*/ 83 h 113"/>
                  <a:gd name="T16" fmla="*/ 187 w 221"/>
                  <a:gd name="T17" fmla="*/ 103 h 113"/>
                  <a:gd name="T18" fmla="*/ 175 w 221"/>
                  <a:gd name="T19" fmla="*/ 108 h 113"/>
                  <a:gd name="T20" fmla="*/ 132 w 221"/>
                  <a:gd name="T21" fmla="*/ 108 h 113"/>
                  <a:gd name="T22" fmla="*/ 128 w 221"/>
                  <a:gd name="T23" fmla="*/ 102 h 113"/>
                  <a:gd name="T24" fmla="*/ 128 w 221"/>
                  <a:gd name="T25" fmla="*/ 63 h 113"/>
                  <a:gd name="T26" fmla="*/ 129 w 221"/>
                  <a:gd name="T27" fmla="*/ 60 h 113"/>
                  <a:gd name="T28" fmla="*/ 127 w 221"/>
                  <a:gd name="T29" fmla="*/ 55 h 113"/>
                  <a:gd name="T30" fmla="*/ 112 w 221"/>
                  <a:gd name="T31" fmla="*/ 28 h 113"/>
                  <a:gd name="T32" fmla="*/ 95 w 221"/>
                  <a:gd name="T33" fmla="*/ 54 h 113"/>
                  <a:gd name="T34" fmla="*/ 93 w 221"/>
                  <a:gd name="T35" fmla="*/ 58 h 113"/>
                  <a:gd name="T36" fmla="*/ 93 w 221"/>
                  <a:gd name="T37" fmla="*/ 107 h 113"/>
                  <a:gd name="T38" fmla="*/ 88 w 221"/>
                  <a:gd name="T39" fmla="*/ 111 h 113"/>
                  <a:gd name="T40" fmla="*/ 43 w 221"/>
                  <a:gd name="T41" fmla="*/ 111 h 113"/>
                  <a:gd name="T42" fmla="*/ 39 w 221"/>
                  <a:gd name="T43" fmla="*/ 108 h 113"/>
                  <a:gd name="T44" fmla="*/ 2 w 221"/>
                  <a:gd name="T45" fmla="*/ 84 h 113"/>
                  <a:gd name="T46" fmla="*/ 6 w 221"/>
                  <a:gd name="T47" fmla="*/ 7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1" h="113">
                    <a:moveTo>
                      <a:pt x="6" y="70"/>
                    </a:moveTo>
                    <a:cubicBezTo>
                      <a:pt x="21" y="54"/>
                      <a:pt x="38" y="46"/>
                      <a:pt x="59" y="47"/>
                    </a:cubicBezTo>
                    <a:cubicBezTo>
                      <a:pt x="67" y="48"/>
                      <a:pt x="68" y="45"/>
                      <a:pt x="69" y="38"/>
                    </a:cubicBezTo>
                    <a:cubicBezTo>
                      <a:pt x="73" y="15"/>
                      <a:pt x="89" y="0"/>
                      <a:pt x="111" y="1"/>
                    </a:cubicBezTo>
                    <a:cubicBezTo>
                      <a:pt x="132" y="1"/>
                      <a:pt x="149" y="14"/>
                      <a:pt x="152" y="37"/>
                    </a:cubicBezTo>
                    <a:cubicBezTo>
                      <a:pt x="154" y="45"/>
                      <a:pt x="156" y="48"/>
                      <a:pt x="164" y="47"/>
                    </a:cubicBezTo>
                    <a:cubicBezTo>
                      <a:pt x="170" y="47"/>
                      <a:pt x="177" y="48"/>
                      <a:pt x="183" y="48"/>
                    </a:cubicBezTo>
                    <a:cubicBezTo>
                      <a:pt x="200" y="55"/>
                      <a:pt x="214" y="64"/>
                      <a:pt x="221" y="83"/>
                    </a:cubicBezTo>
                    <a:cubicBezTo>
                      <a:pt x="205" y="83"/>
                      <a:pt x="193" y="89"/>
                      <a:pt x="187" y="103"/>
                    </a:cubicBezTo>
                    <a:cubicBezTo>
                      <a:pt x="184" y="109"/>
                      <a:pt x="179" y="108"/>
                      <a:pt x="175" y="108"/>
                    </a:cubicBezTo>
                    <a:cubicBezTo>
                      <a:pt x="161" y="108"/>
                      <a:pt x="146" y="108"/>
                      <a:pt x="132" y="108"/>
                    </a:cubicBezTo>
                    <a:cubicBezTo>
                      <a:pt x="128" y="108"/>
                      <a:pt x="128" y="105"/>
                      <a:pt x="128" y="102"/>
                    </a:cubicBezTo>
                    <a:cubicBezTo>
                      <a:pt x="128" y="89"/>
                      <a:pt x="127" y="76"/>
                      <a:pt x="128" y="63"/>
                    </a:cubicBezTo>
                    <a:cubicBezTo>
                      <a:pt x="129" y="62"/>
                      <a:pt x="129" y="61"/>
                      <a:pt x="129" y="60"/>
                    </a:cubicBezTo>
                    <a:cubicBezTo>
                      <a:pt x="128" y="59"/>
                      <a:pt x="127" y="57"/>
                      <a:pt x="127" y="55"/>
                    </a:cubicBezTo>
                    <a:cubicBezTo>
                      <a:pt x="126" y="44"/>
                      <a:pt x="113" y="39"/>
                      <a:pt x="112" y="28"/>
                    </a:cubicBezTo>
                    <a:cubicBezTo>
                      <a:pt x="107" y="37"/>
                      <a:pt x="99" y="44"/>
                      <a:pt x="95" y="54"/>
                    </a:cubicBezTo>
                    <a:cubicBezTo>
                      <a:pt x="95" y="55"/>
                      <a:pt x="94" y="56"/>
                      <a:pt x="93" y="58"/>
                    </a:cubicBezTo>
                    <a:cubicBezTo>
                      <a:pt x="93" y="74"/>
                      <a:pt x="93" y="91"/>
                      <a:pt x="93" y="107"/>
                    </a:cubicBezTo>
                    <a:cubicBezTo>
                      <a:pt x="91" y="109"/>
                      <a:pt x="90" y="110"/>
                      <a:pt x="88" y="111"/>
                    </a:cubicBezTo>
                    <a:cubicBezTo>
                      <a:pt x="73" y="113"/>
                      <a:pt x="59" y="113"/>
                      <a:pt x="43" y="111"/>
                    </a:cubicBezTo>
                    <a:cubicBezTo>
                      <a:pt x="42" y="110"/>
                      <a:pt x="40" y="109"/>
                      <a:pt x="39" y="108"/>
                    </a:cubicBezTo>
                    <a:cubicBezTo>
                      <a:pt x="30" y="95"/>
                      <a:pt x="21" y="81"/>
                      <a:pt x="2" y="84"/>
                    </a:cubicBezTo>
                    <a:cubicBezTo>
                      <a:pt x="0" y="78"/>
                      <a:pt x="6" y="75"/>
                      <a:pt x="6" y="70"/>
                    </a:cubicBezTo>
                    <a:close/>
                  </a:path>
                </a:pathLst>
              </a:custGeom>
              <a:solidFill>
                <a:srgbClr val="F9FB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84"/>
              <p:cNvSpPr>
                <a:spLocks/>
              </p:cNvSpPr>
              <p:nvPr/>
            </p:nvSpPr>
            <p:spPr bwMode="auto">
              <a:xfrm>
                <a:off x="2098" y="2233"/>
                <a:ext cx="107" cy="230"/>
              </a:xfrm>
              <a:custGeom>
                <a:avLst/>
                <a:gdLst>
                  <a:gd name="T0" fmla="*/ 3 w 58"/>
                  <a:gd name="T1" fmla="*/ 0 h 117"/>
                  <a:gd name="T2" fmla="*/ 7 w 58"/>
                  <a:gd name="T3" fmla="*/ 45 h 117"/>
                  <a:gd name="T4" fmla="*/ 37 w 58"/>
                  <a:gd name="T5" fmla="*/ 48 h 117"/>
                  <a:gd name="T6" fmla="*/ 58 w 58"/>
                  <a:gd name="T7" fmla="*/ 51 h 117"/>
                  <a:gd name="T8" fmla="*/ 4 w 58"/>
                  <a:gd name="T9" fmla="*/ 54 h 117"/>
                  <a:gd name="T10" fmla="*/ 23 w 58"/>
                  <a:gd name="T11" fmla="*/ 65 h 117"/>
                  <a:gd name="T12" fmla="*/ 20 w 58"/>
                  <a:gd name="T13" fmla="*/ 86 h 117"/>
                  <a:gd name="T14" fmla="*/ 20 w 58"/>
                  <a:gd name="T15" fmla="*/ 91 h 117"/>
                  <a:gd name="T16" fmla="*/ 19 w 58"/>
                  <a:gd name="T17" fmla="*/ 117 h 117"/>
                  <a:gd name="T18" fmla="*/ 14 w 58"/>
                  <a:gd name="T19" fmla="*/ 108 h 117"/>
                  <a:gd name="T20" fmla="*/ 7 w 58"/>
                  <a:gd name="T21" fmla="*/ 82 h 117"/>
                  <a:gd name="T22" fmla="*/ 2 w 58"/>
                  <a:gd name="T23" fmla="*/ 77 h 117"/>
                  <a:gd name="T24" fmla="*/ 7 w 58"/>
                  <a:gd name="T25" fmla="*/ 75 h 117"/>
                  <a:gd name="T26" fmla="*/ 3 w 58"/>
                  <a:gd name="T27" fmla="*/ 63 h 117"/>
                  <a:gd name="T28" fmla="*/ 3 w 58"/>
                  <a:gd name="T2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117">
                    <a:moveTo>
                      <a:pt x="3" y="0"/>
                    </a:moveTo>
                    <a:cubicBezTo>
                      <a:pt x="7" y="15"/>
                      <a:pt x="0" y="30"/>
                      <a:pt x="7" y="45"/>
                    </a:cubicBezTo>
                    <a:cubicBezTo>
                      <a:pt x="17" y="51"/>
                      <a:pt x="27" y="46"/>
                      <a:pt x="37" y="48"/>
                    </a:cubicBezTo>
                    <a:cubicBezTo>
                      <a:pt x="44" y="49"/>
                      <a:pt x="52" y="45"/>
                      <a:pt x="58" y="51"/>
                    </a:cubicBezTo>
                    <a:cubicBezTo>
                      <a:pt x="40" y="55"/>
                      <a:pt x="22" y="50"/>
                      <a:pt x="4" y="54"/>
                    </a:cubicBezTo>
                    <a:cubicBezTo>
                      <a:pt x="8" y="61"/>
                      <a:pt x="22" y="51"/>
                      <a:pt x="23" y="65"/>
                    </a:cubicBezTo>
                    <a:cubicBezTo>
                      <a:pt x="25" y="72"/>
                      <a:pt x="23" y="79"/>
                      <a:pt x="20" y="86"/>
                    </a:cubicBezTo>
                    <a:cubicBezTo>
                      <a:pt x="17" y="88"/>
                      <a:pt x="17" y="89"/>
                      <a:pt x="20" y="91"/>
                    </a:cubicBezTo>
                    <a:cubicBezTo>
                      <a:pt x="22" y="99"/>
                      <a:pt x="21" y="108"/>
                      <a:pt x="19" y="117"/>
                    </a:cubicBezTo>
                    <a:cubicBezTo>
                      <a:pt x="15" y="116"/>
                      <a:pt x="17" y="110"/>
                      <a:pt x="14" y="108"/>
                    </a:cubicBezTo>
                    <a:cubicBezTo>
                      <a:pt x="6" y="101"/>
                      <a:pt x="14" y="89"/>
                      <a:pt x="7" y="82"/>
                    </a:cubicBezTo>
                    <a:cubicBezTo>
                      <a:pt x="7" y="78"/>
                      <a:pt x="1" y="81"/>
                      <a:pt x="2" y="77"/>
                    </a:cubicBezTo>
                    <a:cubicBezTo>
                      <a:pt x="3" y="76"/>
                      <a:pt x="6" y="76"/>
                      <a:pt x="7" y="75"/>
                    </a:cubicBezTo>
                    <a:cubicBezTo>
                      <a:pt x="9" y="70"/>
                      <a:pt x="17" y="63"/>
                      <a:pt x="3" y="63"/>
                    </a:cubicBezTo>
                    <a:cubicBezTo>
                      <a:pt x="0" y="42"/>
                      <a:pt x="0" y="21"/>
                      <a:pt x="3" y="0"/>
                    </a:cubicBezTo>
                    <a:close/>
                  </a:path>
                </a:pathLst>
              </a:custGeom>
              <a:solidFill>
                <a:srgbClr val="476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185"/>
              <p:cNvSpPr>
                <a:spLocks/>
              </p:cNvSpPr>
              <p:nvPr/>
            </p:nvSpPr>
            <p:spPr bwMode="auto">
              <a:xfrm>
                <a:off x="2131" y="2351"/>
                <a:ext cx="35" cy="59"/>
              </a:xfrm>
              <a:custGeom>
                <a:avLst/>
                <a:gdLst>
                  <a:gd name="T0" fmla="*/ 2 w 19"/>
                  <a:gd name="T1" fmla="*/ 26 h 30"/>
                  <a:gd name="T2" fmla="*/ 5 w 19"/>
                  <a:gd name="T3" fmla="*/ 5 h 30"/>
                  <a:gd name="T4" fmla="*/ 18 w 19"/>
                  <a:gd name="T5" fmla="*/ 9 h 30"/>
                  <a:gd name="T6" fmla="*/ 2 w 19"/>
                  <a:gd name="T7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30">
                    <a:moveTo>
                      <a:pt x="2" y="26"/>
                    </a:moveTo>
                    <a:cubicBezTo>
                      <a:pt x="0" y="19"/>
                      <a:pt x="0" y="11"/>
                      <a:pt x="5" y="5"/>
                    </a:cubicBezTo>
                    <a:cubicBezTo>
                      <a:pt x="10" y="3"/>
                      <a:pt x="19" y="0"/>
                      <a:pt x="18" y="9"/>
                    </a:cubicBezTo>
                    <a:cubicBezTo>
                      <a:pt x="17" y="15"/>
                      <a:pt x="17" y="30"/>
                      <a:pt x="2" y="26"/>
                    </a:cubicBezTo>
                    <a:close/>
                  </a:path>
                </a:pathLst>
              </a:custGeom>
              <a:solidFill>
                <a:srgbClr val="D5EF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186"/>
              <p:cNvSpPr>
                <a:spLocks/>
              </p:cNvSpPr>
              <p:nvPr/>
            </p:nvSpPr>
            <p:spPr bwMode="auto">
              <a:xfrm>
                <a:off x="2105" y="2325"/>
                <a:ext cx="100" cy="22"/>
              </a:xfrm>
              <a:custGeom>
                <a:avLst/>
                <a:gdLst>
                  <a:gd name="T0" fmla="*/ 0 w 54"/>
                  <a:gd name="T1" fmla="*/ 7 h 11"/>
                  <a:gd name="T2" fmla="*/ 54 w 54"/>
                  <a:gd name="T3" fmla="*/ 4 h 11"/>
                  <a:gd name="T4" fmla="*/ 19 w 54"/>
                  <a:gd name="T5" fmla="*/ 7 h 11"/>
                  <a:gd name="T6" fmla="*/ 0 w 54"/>
                  <a:gd name="T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11">
                    <a:moveTo>
                      <a:pt x="0" y="7"/>
                    </a:moveTo>
                    <a:cubicBezTo>
                      <a:pt x="18" y="0"/>
                      <a:pt x="36" y="5"/>
                      <a:pt x="54" y="4"/>
                    </a:cubicBezTo>
                    <a:cubicBezTo>
                      <a:pt x="43" y="11"/>
                      <a:pt x="31" y="6"/>
                      <a:pt x="19" y="7"/>
                    </a:cubicBezTo>
                    <a:cubicBezTo>
                      <a:pt x="13" y="8"/>
                      <a:pt x="6" y="7"/>
                      <a:pt x="0" y="7"/>
                    </a:cubicBezTo>
                    <a:close/>
                  </a:path>
                </a:pathLst>
              </a:custGeom>
              <a:solidFill>
                <a:srgbClr val="AED4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187"/>
              <p:cNvSpPr>
                <a:spLocks/>
              </p:cNvSpPr>
              <p:nvPr/>
            </p:nvSpPr>
            <p:spPr bwMode="auto">
              <a:xfrm>
                <a:off x="2133" y="2410"/>
                <a:ext cx="16" cy="53"/>
              </a:xfrm>
              <a:custGeom>
                <a:avLst/>
                <a:gdLst>
                  <a:gd name="T0" fmla="*/ 0 w 9"/>
                  <a:gd name="T1" fmla="*/ 27 h 27"/>
                  <a:gd name="T2" fmla="*/ 1 w 9"/>
                  <a:gd name="T3" fmla="*/ 1 h 27"/>
                  <a:gd name="T4" fmla="*/ 6 w 9"/>
                  <a:gd name="T5" fmla="*/ 9 h 27"/>
                  <a:gd name="T6" fmla="*/ 0 w 9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27">
                    <a:moveTo>
                      <a:pt x="0" y="27"/>
                    </a:moveTo>
                    <a:cubicBezTo>
                      <a:pt x="0" y="18"/>
                      <a:pt x="1" y="9"/>
                      <a:pt x="1" y="1"/>
                    </a:cubicBezTo>
                    <a:cubicBezTo>
                      <a:pt x="9" y="0"/>
                      <a:pt x="5" y="6"/>
                      <a:pt x="6" y="9"/>
                    </a:cubicBezTo>
                    <a:cubicBezTo>
                      <a:pt x="1" y="14"/>
                      <a:pt x="9" y="23"/>
                      <a:pt x="0" y="27"/>
                    </a:cubicBezTo>
                    <a:close/>
                  </a:path>
                </a:pathLst>
              </a:custGeom>
              <a:solidFill>
                <a:srgbClr val="CDE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88"/>
              <p:cNvSpPr>
                <a:spLocks/>
              </p:cNvSpPr>
              <p:nvPr/>
            </p:nvSpPr>
            <p:spPr bwMode="auto">
              <a:xfrm>
                <a:off x="1999" y="2475"/>
                <a:ext cx="141" cy="55"/>
              </a:xfrm>
              <a:custGeom>
                <a:avLst/>
                <a:gdLst>
                  <a:gd name="T0" fmla="*/ 0 w 76"/>
                  <a:gd name="T1" fmla="*/ 0 h 28"/>
                  <a:gd name="T2" fmla="*/ 76 w 76"/>
                  <a:gd name="T3" fmla="*/ 0 h 28"/>
                  <a:gd name="T4" fmla="*/ 42 w 76"/>
                  <a:gd name="T5" fmla="*/ 27 h 28"/>
                  <a:gd name="T6" fmla="*/ 0 w 76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28">
                    <a:moveTo>
                      <a:pt x="0" y="0"/>
                    </a:moveTo>
                    <a:cubicBezTo>
                      <a:pt x="27" y="0"/>
                      <a:pt x="51" y="0"/>
                      <a:pt x="76" y="0"/>
                    </a:cubicBezTo>
                    <a:cubicBezTo>
                      <a:pt x="71" y="16"/>
                      <a:pt x="59" y="26"/>
                      <a:pt x="42" y="27"/>
                    </a:cubicBezTo>
                    <a:cubicBezTo>
                      <a:pt x="23" y="28"/>
                      <a:pt x="9" y="19"/>
                      <a:pt x="0" y="0"/>
                    </a:cubicBezTo>
                    <a:close/>
                  </a:path>
                </a:pathLst>
              </a:custGeom>
              <a:solidFill>
                <a:srgbClr val="D2E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189"/>
              <p:cNvSpPr>
                <a:spLocks/>
              </p:cNvSpPr>
              <p:nvPr/>
            </p:nvSpPr>
            <p:spPr bwMode="auto">
              <a:xfrm>
                <a:off x="2049" y="2402"/>
                <a:ext cx="47" cy="63"/>
              </a:xfrm>
              <a:custGeom>
                <a:avLst/>
                <a:gdLst>
                  <a:gd name="T0" fmla="*/ 23 w 25"/>
                  <a:gd name="T1" fmla="*/ 19 h 32"/>
                  <a:gd name="T2" fmla="*/ 12 w 25"/>
                  <a:gd name="T3" fmla="*/ 32 h 32"/>
                  <a:gd name="T4" fmla="*/ 1 w 25"/>
                  <a:gd name="T5" fmla="*/ 19 h 32"/>
                  <a:gd name="T6" fmla="*/ 13 w 25"/>
                  <a:gd name="T7" fmla="*/ 0 h 32"/>
                  <a:gd name="T8" fmla="*/ 23 w 25"/>
                  <a:gd name="T9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23" y="19"/>
                    </a:moveTo>
                    <a:cubicBezTo>
                      <a:pt x="25" y="27"/>
                      <a:pt x="23" y="31"/>
                      <a:pt x="12" y="32"/>
                    </a:cubicBezTo>
                    <a:cubicBezTo>
                      <a:pt x="1" y="32"/>
                      <a:pt x="1" y="26"/>
                      <a:pt x="1" y="19"/>
                    </a:cubicBezTo>
                    <a:cubicBezTo>
                      <a:pt x="1" y="10"/>
                      <a:pt x="0" y="0"/>
                      <a:pt x="13" y="0"/>
                    </a:cubicBezTo>
                    <a:cubicBezTo>
                      <a:pt x="24" y="1"/>
                      <a:pt x="23" y="10"/>
                      <a:pt x="23" y="19"/>
                    </a:cubicBezTo>
                    <a:close/>
                  </a:path>
                </a:pathLst>
              </a:custGeom>
              <a:solidFill>
                <a:srgbClr val="DEEE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190"/>
              <p:cNvSpPr>
                <a:spLocks/>
              </p:cNvSpPr>
              <p:nvPr/>
            </p:nvSpPr>
            <p:spPr bwMode="auto">
              <a:xfrm>
                <a:off x="1977" y="2349"/>
                <a:ext cx="46" cy="59"/>
              </a:xfrm>
              <a:custGeom>
                <a:avLst/>
                <a:gdLst>
                  <a:gd name="T0" fmla="*/ 17 w 25"/>
                  <a:gd name="T1" fmla="*/ 27 h 30"/>
                  <a:gd name="T2" fmla="*/ 1 w 25"/>
                  <a:gd name="T3" fmla="*/ 10 h 30"/>
                  <a:gd name="T4" fmla="*/ 15 w 25"/>
                  <a:gd name="T5" fmla="*/ 4 h 30"/>
                  <a:gd name="T6" fmla="*/ 17 w 25"/>
                  <a:gd name="T7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30">
                    <a:moveTo>
                      <a:pt x="17" y="27"/>
                    </a:moveTo>
                    <a:cubicBezTo>
                      <a:pt x="3" y="30"/>
                      <a:pt x="2" y="17"/>
                      <a:pt x="1" y="10"/>
                    </a:cubicBezTo>
                    <a:cubicBezTo>
                      <a:pt x="0" y="0"/>
                      <a:pt x="10" y="5"/>
                      <a:pt x="15" y="4"/>
                    </a:cubicBezTo>
                    <a:cubicBezTo>
                      <a:pt x="23" y="11"/>
                      <a:pt x="25" y="19"/>
                      <a:pt x="17" y="27"/>
                    </a:cubicBezTo>
                    <a:close/>
                  </a:path>
                </a:pathLst>
              </a:custGeom>
              <a:solidFill>
                <a:srgbClr val="CCE8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191"/>
              <p:cNvSpPr>
                <a:spLocks/>
              </p:cNvSpPr>
              <p:nvPr/>
            </p:nvSpPr>
            <p:spPr bwMode="auto">
              <a:xfrm>
                <a:off x="2001" y="2353"/>
                <a:ext cx="34" cy="110"/>
              </a:xfrm>
              <a:custGeom>
                <a:avLst/>
                <a:gdLst>
                  <a:gd name="T0" fmla="*/ 4 w 18"/>
                  <a:gd name="T1" fmla="*/ 25 h 56"/>
                  <a:gd name="T2" fmla="*/ 2 w 18"/>
                  <a:gd name="T3" fmla="*/ 2 h 56"/>
                  <a:gd name="T4" fmla="*/ 2 w 18"/>
                  <a:gd name="T5" fmla="*/ 2 h 56"/>
                  <a:gd name="T6" fmla="*/ 13 w 18"/>
                  <a:gd name="T7" fmla="*/ 15 h 56"/>
                  <a:gd name="T8" fmla="*/ 10 w 18"/>
                  <a:gd name="T9" fmla="*/ 50 h 56"/>
                  <a:gd name="T10" fmla="*/ 5 w 18"/>
                  <a:gd name="T11" fmla="*/ 56 h 56"/>
                  <a:gd name="T12" fmla="*/ 4 w 18"/>
                  <a:gd name="T13" fmla="*/ 30 h 56"/>
                  <a:gd name="T14" fmla="*/ 4 w 18"/>
                  <a:gd name="T15" fmla="*/ 2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56">
                    <a:moveTo>
                      <a:pt x="4" y="25"/>
                    </a:moveTo>
                    <a:cubicBezTo>
                      <a:pt x="7" y="17"/>
                      <a:pt x="5" y="10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3" y="0"/>
                      <a:pt x="13" y="8"/>
                      <a:pt x="13" y="15"/>
                    </a:cubicBezTo>
                    <a:cubicBezTo>
                      <a:pt x="12" y="27"/>
                      <a:pt x="18" y="39"/>
                      <a:pt x="10" y="50"/>
                    </a:cubicBezTo>
                    <a:cubicBezTo>
                      <a:pt x="9" y="52"/>
                      <a:pt x="7" y="54"/>
                      <a:pt x="5" y="56"/>
                    </a:cubicBezTo>
                    <a:cubicBezTo>
                      <a:pt x="0" y="47"/>
                      <a:pt x="1" y="38"/>
                      <a:pt x="4" y="30"/>
                    </a:cubicBezTo>
                    <a:cubicBezTo>
                      <a:pt x="7" y="28"/>
                      <a:pt x="6" y="27"/>
                      <a:pt x="4" y="25"/>
                    </a:cubicBezTo>
                    <a:close/>
                  </a:path>
                </a:pathLst>
              </a:custGeom>
              <a:solidFill>
                <a:srgbClr val="2C55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92"/>
              <p:cNvSpPr>
                <a:spLocks/>
              </p:cNvSpPr>
              <p:nvPr/>
            </p:nvSpPr>
            <p:spPr bwMode="auto">
              <a:xfrm>
                <a:off x="2051" y="2270"/>
                <a:ext cx="34" cy="69"/>
              </a:xfrm>
              <a:custGeom>
                <a:avLst/>
                <a:gdLst>
                  <a:gd name="T0" fmla="*/ 17 w 18"/>
                  <a:gd name="T1" fmla="*/ 19 h 35"/>
                  <a:gd name="T2" fmla="*/ 17 w 18"/>
                  <a:gd name="T3" fmla="*/ 28 h 35"/>
                  <a:gd name="T4" fmla="*/ 10 w 18"/>
                  <a:gd name="T5" fmla="*/ 34 h 35"/>
                  <a:gd name="T6" fmla="*/ 5 w 18"/>
                  <a:gd name="T7" fmla="*/ 26 h 35"/>
                  <a:gd name="T8" fmla="*/ 10 w 18"/>
                  <a:gd name="T9" fmla="*/ 2 h 35"/>
                  <a:gd name="T10" fmla="*/ 17 w 18"/>
                  <a:gd name="T11" fmla="*/ 7 h 35"/>
                  <a:gd name="T12" fmla="*/ 18 w 18"/>
                  <a:gd name="T13" fmla="*/ 19 h 35"/>
                  <a:gd name="T14" fmla="*/ 17 w 18"/>
                  <a:gd name="T15" fmla="*/ 1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35">
                    <a:moveTo>
                      <a:pt x="17" y="19"/>
                    </a:moveTo>
                    <a:cubicBezTo>
                      <a:pt x="17" y="22"/>
                      <a:pt x="17" y="25"/>
                      <a:pt x="17" y="28"/>
                    </a:cubicBezTo>
                    <a:cubicBezTo>
                      <a:pt x="18" y="33"/>
                      <a:pt x="14" y="35"/>
                      <a:pt x="10" y="34"/>
                    </a:cubicBezTo>
                    <a:cubicBezTo>
                      <a:pt x="4" y="34"/>
                      <a:pt x="4" y="29"/>
                      <a:pt x="5" y="26"/>
                    </a:cubicBezTo>
                    <a:cubicBezTo>
                      <a:pt x="6" y="18"/>
                      <a:pt x="0" y="7"/>
                      <a:pt x="10" y="2"/>
                    </a:cubicBezTo>
                    <a:cubicBezTo>
                      <a:pt x="13" y="0"/>
                      <a:pt x="16" y="3"/>
                      <a:pt x="17" y="7"/>
                    </a:cubicBezTo>
                    <a:cubicBezTo>
                      <a:pt x="18" y="11"/>
                      <a:pt x="17" y="15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lose/>
                  </a:path>
                </a:pathLst>
              </a:custGeom>
              <a:solidFill>
                <a:srgbClr val="C6EB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93"/>
              <p:cNvSpPr>
                <a:spLocks/>
              </p:cNvSpPr>
              <p:nvPr/>
            </p:nvSpPr>
            <p:spPr bwMode="auto">
              <a:xfrm>
                <a:off x="2020" y="2376"/>
                <a:ext cx="15" cy="87"/>
              </a:xfrm>
              <a:custGeom>
                <a:avLst/>
                <a:gdLst>
                  <a:gd name="T0" fmla="*/ 0 w 8"/>
                  <a:gd name="T1" fmla="*/ 38 h 44"/>
                  <a:gd name="T2" fmla="*/ 2 w 8"/>
                  <a:gd name="T3" fmla="*/ 2 h 44"/>
                  <a:gd name="T4" fmla="*/ 6 w 8"/>
                  <a:gd name="T5" fmla="*/ 2 h 44"/>
                  <a:gd name="T6" fmla="*/ 6 w 8"/>
                  <a:gd name="T7" fmla="*/ 38 h 44"/>
                  <a:gd name="T8" fmla="*/ 3 w 8"/>
                  <a:gd name="T9" fmla="*/ 43 h 44"/>
                  <a:gd name="T10" fmla="*/ 0 w 8"/>
                  <a:gd name="T11" fmla="*/ 3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44">
                    <a:moveTo>
                      <a:pt x="0" y="38"/>
                    </a:moveTo>
                    <a:cubicBezTo>
                      <a:pt x="1" y="26"/>
                      <a:pt x="1" y="14"/>
                      <a:pt x="2" y="2"/>
                    </a:cubicBezTo>
                    <a:cubicBezTo>
                      <a:pt x="3" y="0"/>
                      <a:pt x="5" y="0"/>
                      <a:pt x="6" y="2"/>
                    </a:cubicBezTo>
                    <a:cubicBezTo>
                      <a:pt x="6" y="14"/>
                      <a:pt x="6" y="26"/>
                      <a:pt x="6" y="38"/>
                    </a:cubicBezTo>
                    <a:cubicBezTo>
                      <a:pt x="6" y="40"/>
                      <a:pt x="8" y="44"/>
                      <a:pt x="3" y="43"/>
                    </a:cubicBezTo>
                    <a:cubicBezTo>
                      <a:pt x="2" y="43"/>
                      <a:pt x="1" y="40"/>
                      <a:pt x="0" y="38"/>
                    </a:cubicBezTo>
                    <a:close/>
                  </a:path>
                </a:pathLst>
              </a:custGeom>
              <a:solidFill>
                <a:srgbClr val="BAE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94"/>
              <p:cNvSpPr>
                <a:spLocks/>
              </p:cNvSpPr>
              <p:nvPr/>
            </p:nvSpPr>
            <p:spPr bwMode="auto">
              <a:xfrm>
                <a:off x="2109" y="2390"/>
                <a:ext cx="16" cy="73"/>
              </a:xfrm>
              <a:custGeom>
                <a:avLst/>
                <a:gdLst>
                  <a:gd name="T0" fmla="*/ 1 w 9"/>
                  <a:gd name="T1" fmla="*/ 2 h 37"/>
                  <a:gd name="T2" fmla="*/ 7 w 9"/>
                  <a:gd name="T3" fmla="*/ 9 h 37"/>
                  <a:gd name="T4" fmla="*/ 8 w 9"/>
                  <a:gd name="T5" fmla="*/ 28 h 37"/>
                  <a:gd name="T6" fmla="*/ 4 w 9"/>
                  <a:gd name="T7" fmla="*/ 36 h 37"/>
                  <a:gd name="T8" fmla="*/ 1 w 9"/>
                  <a:gd name="T9" fmla="*/ 30 h 37"/>
                  <a:gd name="T10" fmla="*/ 1 w 9"/>
                  <a:gd name="T1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37">
                    <a:moveTo>
                      <a:pt x="1" y="2"/>
                    </a:moveTo>
                    <a:cubicBezTo>
                      <a:pt x="9" y="0"/>
                      <a:pt x="7" y="6"/>
                      <a:pt x="7" y="9"/>
                    </a:cubicBezTo>
                    <a:cubicBezTo>
                      <a:pt x="7" y="15"/>
                      <a:pt x="7" y="22"/>
                      <a:pt x="8" y="28"/>
                    </a:cubicBezTo>
                    <a:cubicBezTo>
                      <a:pt x="6" y="31"/>
                      <a:pt x="9" y="36"/>
                      <a:pt x="4" y="36"/>
                    </a:cubicBezTo>
                    <a:cubicBezTo>
                      <a:pt x="0" y="37"/>
                      <a:pt x="1" y="32"/>
                      <a:pt x="1" y="30"/>
                    </a:cubicBezTo>
                    <a:cubicBezTo>
                      <a:pt x="1" y="20"/>
                      <a:pt x="1" y="11"/>
                      <a:pt x="1" y="2"/>
                    </a:cubicBezTo>
                    <a:close/>
                  </a:path>
                </a:pathLst>
              </a:custGeom>
              <a:solidFill>
                <a:srgbClr val="B9D9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195"/>
              <p:cNvSpPr>
                <a:spLocks/>
              </p:cNvSpPr>
              <p:nvPr/>
            </p:nvSpPr>
            <p:spPr bwMode="auto">
              <a:xfrm>
                <a:off x="2038" y="2201"/>
                <a:ext cx="67" cy="38"/>
              </a:xfrm>
              <a:custGeom>
                <a:avLst/>
                <a:gdLst>
                  <a:gd name="T0" fmla="*/ 0 w 36"/>
                  <a:gd name="T1" fmla="*/ 11 h 19"/>
                  <a:gd name="T2" fmla="*/ 0 w 36"/>
                  <a:gd name="T3" fmla="*/ 7 h 19"/>
                  <a:gd name="T4" fmla="*/ 36 w 36"/>
                  <a:gd name="T5" fmla="*/ 7 h 19"/>
                  <a:gd name="T6" fmla="*/ 36 w 36"/>
                  <a:gd name="T7" fmla="*/ 13 h 19"/>
                  <a:gd name="T8" fmla="*/ 25 w 36"/>
                  <a:gd name="T9" fmla="*/ 13 h 19"/>
                  <a:gd name="T10" fmla="*/ 11 w 36"/>
                  <a:gd name="T11" fmla="*/ 13 h 19"/>
                  <a:gd name="T12" fmla="*/ 0 w 36"/>
                  <a:gd name="T13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9">
                    <a:moveTo>
                      <a:pt x="0" y="11"/>
                    </a:moveTo>
                    <a:cubicBezTo>
                      <a:pt x="0" y="10"/>
                      <a:pt x="0" y="9"/>
                      <a:pt x="0" y="7"/>
                    </a:cubicBezTo>
                    <a:cubicBezTo>
                      <a:pt x="12" y="0"/>
                      <a:pt x="24" y="0"/>
                      <a:pt x="36" y="7"/>
                    </a:cubicBezTo>
                    <a:cubicBezTo>
                      <a:pt x="36" y="9"/>
                      <a:pt x="36" y="11"/>
                      <a:pt x="36" y="13"/>
                    </a:cubicBezTo>
                    <a:cubicBezTo>
                      <a:pt x="32" y="11"/>
                      <a:pt x="29" y="8"/>
                      <a:pt x="25" y="13"/>
                    </a:cubicBezTo>
                    <a:cubicBezTo>
                      <a:pt x="19" y="19"/>
                      <a:pt x="17" y="19"/>
                      <a:pt x="11" y="13"/>
                    </a:cubicBezTo>
                    <a:cubicBezTo>
                      <a:pt x="8" y="10"/>
                      <a:pt x="4" y="10"/>
                      <a:pt x="0" y="11"/>
                    </a:cubicBezTo>
                    <a:close/>
                  </a:path>
                </a:pathLst>
              </a:custGeom>
              <a:solidFill>
                <a:srgbClr val="C7EC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196"/>
              <p:cNvSpPr>
                <a:spLocks/>
              </p:cNvSpPr>
              <p:nvPr/>
            </p:nvSpPr>
            <p:spPr bwMode="auto">
              <a:xfrm>
                <a:off x="1938" y="2319"/>
                <a:ext cx="110" cy="22"/>
              </a:xfrm>
              <a:custGeom>
                <a:avLst/>
                <a:gdLst>
                  <a:gd name="T0" fmla="*/ 51 w 59"/>
                  <a:gd name="T1" fmla="*/ 1 h 11"/>
                  <a:gd name="T2" fmla="*/ 54 w 59"/>
                  <a:gd name="T3" fmla="*/ 0 h 11"/>
                  <a:gd name="T4" fmla="*/ 53 w 59"/>
                  <a:gd name="T5" fmla="*/ 10 h 11"/>
                  <a:gd name="T6" fmla="*/ 0 w 59"/>
                  <a:gd name="T7" fmla="*/ 7 h 11"/>
                  <a:gd name="T8" fmla="*/ 0 w 59"/>
                  <a:gd name="T9" fmla="*/ 1 h 11"/>
                  <a:gd name="T10" fmla="*/ 3 w 59"/>
                  <a:gd name="T11" fmla="*/ 1 h 11"/>
                  <a:gd name="T12" fmla="*/ 51 w 59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11">
                    <a:moveTo>
                      <a:pt x="51" y="1"/>
                    </a:moveTo>
                    <a:cubicBezTo>
                      <a:pt x="52" y="0"/>
                      <a:pt x="53" y="0"/>
                      <a:pt x="54" y="0"/>
                    </a:cubicBezTo>
                    <a:cubicBezTo>
                      <a:pt x="53" y="3"/>
                      <a:pt x="59" y="7"/>
                      <a:pt x="53" y="10"/>
                    </a:cubicBezTo>
                    <a:cubicBezTo>
                      <a:pt x="36" y="6"/>
                      <a:pt x="18" y="11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1"/>
                      <a:pt x="2" y="1"/>
                      <a:pt x="3" y="1"/>
                    </a:cubicBezTo>
                    <a:cubicBezTo>
                      <a:pt x="19" y="4"/>
                      <a:pt x="35" y="4"/>
                      <a:pt x="51" y="1"/>
                    </a:cubicBezTo>
                    <a:close/>
                  </a:path>
                </a:pathLst>
              </a:custGeom>
              <a:solidFill>
                <a:srgbClr val="577D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97"/>
              <p:cNvSpPr>
                <a:spLocks/>
              </p:cNvSpPr>
              <p:nvPr/>
            </p:nvSpPr>
            <p:spPr bwMode="auto">
              <a:xfrm>
                <a:off x="1998" y="2408"/>
                <a:ext cx="14" cy="55"/>
              </a:xfrm>
              <a:custGeom>
                <a:avLst/>
                <a:gdLst>
                  <a:gd name="T0" fmla="*/ 6 w 8"/>
                  <a:gd name="T1" fmla="*/ 2 h 28"/>
                  <a:gd name="T2" fmla="*/ 7 w 8"/>
                  <a:gd name="T3" fmla="*/ 28 h 28"/>
                  <a:gd name="T4" fmla="*/ 1 w 8"/>
                  <a:gd name="T5" fmla="*/ 25 h 28"/>
                  <a:gd name="T6" fmla="*/ 0 w 8"/>
                  <a:gd name="T7" fmla="*/ 7 h 28"/>
                  <a:gd name="T8" fmla="*/ 6 w 8"/>
                  <a:gd name="T9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8">
                    <a:moveTo>
                      <a:pt x="6" y="2"/>
                    </a:moveTo>
                    <a:cubicBezTo>
                      <a:pt x="8" y="10"/>
                      <a:pt x="7" y="19"/>
                      <a:pt x="7" y="28"/>
                    </a:cubicBezTo>
                    <a:cubicBezTo>
                      <a:pt x="4" y="28"/>
                      <a:pt x="2" y="28"/>
                      <a:pt x="1" y="25"/>
                    </a:cubicBezTo>
                    <a:cubicBezTo>
                      <a:pt x="2" y="19"/>
                      <a:pt x="2" y="13"/>
                      <a:pt x="0" y="7"/>
                    </a:cubicBezTo>
                    <a:cubicBezTo>
                      <a:pt x="0" y="3"/>
                      <a:pt x="2" y="0"/>
                      <a:pt x="6" y="2"/>
                    </a:cubicBezTo>
                    <a:close/>
                  </a:path>
                </a:pathLst>
              </a:custGeom>
              <a:solidFill>
                <a:srgbClr val="A6D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98"/>
              <p:cNvSpPr>
                <a:spLocks/>
              </p:cNvSpPr>
              <p:nvPr/>
            </p:nvSpPr>
            <p:spPr bwMode="auto">
              <a:xfrm>
                <a:off x="1938" y="2325"/>
                <a:ext cx="98" cy="20"/>
              </a:xfrm>
              <a:custGeom>
                <a:avLst/>
                <a:gdLst>
                  <a:gd name="T0" fmla="*/ 0 w 53"/>
                  <a:gd name="T1" fmla="*/ 4 h 10"/>
                  <a:gd name="T2" fmla="*/ 53 w 53"/>
                  <a:gd name="T3" fmla="*/ 7 h 10"/>
                  <a:gd name="T4" fmla="*/ 12 w 53"/>
                  <a:gd name="T5" fmla="*/ 7 h 10"/>
                  <a:gd name="T6" fmla="*/ 0 w 53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10">
                    <a:moveTo>
                      <a:pt x="0" y="4"/>
                    </a:moveTo>
                    <a:cubicBezTo>
                      <a:pt x="18" y="6"/>
                      <a:pt x="36" y="0"/>
                      <a:pt x="53" y="7"/>
                    </a:cubicBezTo>
                    <a:cubicBezTo>
                      <a:pt x="40" y="7"/>
                      <a:pt x="26" y="7"/>
                      <a:pt x="12" y="7"/>
                    </a:cubicBezTo>
                    <a:cubicBezTo>
                      <a:pt x="8" y="5"/>
                      <a:pt x="2" y="10"/>
                      <a:pt x="0" y="4"/>
                    </a:cubicBezTo>
                    <a:close/>
                  </a:path>
                </a:pathLst>
              </a:custGeom>
              <a:solidFill>
                <a:srgbClr val="ADD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99"/>
              <p:cNvSpPr>
                <a:spLocks/>
              </p:cNvSpPr>
              <p:nvPr/>
            </p:nvSpPr>
            <p:spPr bwMode="auto">
              <a:xfrm>
                <a:off x="2103" y="2345"/>
                <a:ext cx="34" cy="35"/>
              </a:xfrm>
              <a:custGeom>
                <a:avLst/>
                <a:gdLst>
                  <a:gd name="T0" fmla="*/ 0 w 18"/>
                  <a:gd name="T1" fmla="*/ 6 h 18"/>
                  <a:gd name="T2" fmla="*/ 18 w 18"/>
                  <a:gd name="T3" fmla="*/ 3 h 18"/>
                  <a:gd name="T4" fmla="*/ 4 w 18"/>
                  <a:gd name="T5" fmla="*/ 18 h 18"/>
                  <a:gd name="T6" fmla="*/ 0 w 18"/>
                  <a:gd name="T7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8">
                    <a:moveTo>
                      <a:pt x="0" y="6"/>
                    </a:moveTo>
                    <a:cubicBezTo>
                      <a:pt x="4" y="0"/>
                      <a:pt x="9" y="3"/>
                      <a:pt x="18" y="3"/>
                    </a:cubicBezTo>
                    <a:cubicBezTo>
                      <a:pt x="9" y="7"/>
                      <a:pt x="14" y="17"/>
                      <a:pt x="4" y="18"/>
                    </a:cubicBezTo>
                    <a:cubicBezTo>
                      <a:pt x="1" y="15"/>
                      <a:pt x="5" y="9"/>
                      <a:pt x="0" y="6"/>
                    </a:cubicBezTo>
                    <a:close/>
                  </a:path>
                </a:pathLst>
              </a:custGeom>
              <a:solidFill>
                <a:srgbClr val="D2ED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200"/>
              <p:cNvSpPr>
                <a:spLocks/>
              </p:cNvSpPr>
              <p:nvPr/>
            </p:nvSpPr>
            <p:spPr bwMode="auto">
              <a:xfrm>
                <a:off x="2005" y="2345"/>
                <a:ext cx="31" cy="35"/>
              </a:xfrm>
              <a:custGeom>
                <a:avLst/>
                <a:gdLst>
                  <a:gd name="T0" fmla="*/ 14 w 17"/>
                  <a:gd name="T1" fmla="*/ 18 h 18"/>
                  <a:gd name="T2" fmla="*/ 10 w 17"/>
                  <a:gd name="T3" fmla="*/ 18 h 18"/>
                  <a:gd name="T4" fmla="*/ 0 w 17"/>
                  <a:gd name="T5" fmla="*/ 6 h 18"/>
                  <a:gd name="T6" fmla="*/ 17 w 17"/>
                  <a:gd name="T7" fmla="*/ 3 h 18"/>
                  <a:gd name="T8" fmla="*/ 14 w 17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8">
                    <a:moveTo>
                      <a:pt x="14" y="18"/>
                    </a:moveTo>
                    <a:cubicBezTo>
                      <a:pt x="13" y="18"/>
                      <a:pt x="11" y="18"/>
                      <a:pt x="10" y="18"/>
                    </a:cubicBezTo>
                    <a:cubicBezTo>
                      <a:pt x="7" y="13"/>
                      <a:pt x="9" y="5"/>
                      <a:pt x="0" y="6"/>
                    </a:cubicBezTo>
                    <a:cubicBezTo>
                      <a:pt x="5" y="0"/>
                      <a:pt x="11" y="4"/>
                      <a:pt x="17" y="3"/>
                    </a:cubicBezTo>
                    <a:cubicBezTo>
                      <a:pt x="16" y="9"/>
                      <a:pt x="15" y="13"/>
                      <a:pt x="14" y="18"/>
                    </a:cubicBezTo>
                    <a:close/>
                  </a:path>
                </a:pathLst>
              </a:custGeom>
              <a:solidFill>
                <a:srgbClr val="CCEE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201"/>
              <p:cNvSpPr>
                <a:spLocks/>
              </p:cNvSpPr>
              <p:nvPr/>
            </p:nvSpPr>
            <p:spPr bwMode="auto">
              <a:xfrm>
                <a:off x="2059" y="2239"/>
                <a:ext cx="26" cy="29"/>
              </a:xfrm>
              <a:custGeom>
                <a:avLst/>
                <a:gdLst>
                  <a:gd name="T0" fmla="*/ 5 w 14"/>
                  <a:gd name="T1" fmla="*/ 6 h 15"/>
                  <a:gd name="T2" fmla="*/ 13 w 14"/>
                  <a:gd name="T3" fmla="*/ 9 h 15"/>
                  <a:gd name="T4" fmla="*/ 7 w 14"/>
                  <a:gd name="T5" fmla="*/ 13 h 15"/>
                  <a:gd name="T6" fmla="*/ 1 w 14"/>
                  <a:gd name="T7" fmla="*/ 9 h 15"/>
                  <a:gd name="T8" fmla="*/ 5 w 14"/>
                  <a:gd name="T9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5" y="6"/>
                    </a:moveTo>
                    <a:cubicBezTo>
                      <a:pt x="9" y="6"/>
                      <a:pt x="14" y="1"/>
                      <a:pt x="13" y="9"/>
                    </a:cubicBezTo>
                    <a:cubicBezTo>
                      <a:pt x="13" y="14"/>
                      <a:pt x="12" y="14"/>
                      <a:pt x="7" y="13"/>
                    </a:cubicBezTo>
                    <a:cubicBezTo>
                      <a:pt x="4" y="12"/>
                      <a:pt x="0" y="15"/>
                      <a:pt x="1" y="9"/>
                    </a:cubicBezTo>
                    <a:cubicBezTo>
                      <a:pt x="1" y="7"/>
                      <a:pt x="0" y="0"/>
                      <a:pt x="5" y="6"/>
                    </a:cubicBezTo>
                    <a:close/>
                  </a:path>
                </a:pathLst>
              </a:custGeom>
              <a:solidFill>
                <a:srgbClr val="C6EC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202"/>
              <p:cNvSpPr>
                <a:spLocks/>
              </p:cNvSpPr>
              <p:nvPr/>
            </p:nvSpPr>
            <p:spPr bwMode="auto">
              <a:xfrm>
                <a:off x="2031" y="2142"/>
                <a:ext cx="81" cy="73"/>
              </a:xfrm>
              <a:custGeom>
                <a:avLst/>
                <a:gdLst>
                  <a:gd name="T0" fmla="*/ 40 w 44"/>
                  <a:gd name="T1" fmla="*/ 37 h 37"/>
                  <a:gd name="T2" fmla="*/ 4 w 44"/>
                  <a:gd name="T3" fmla="*/ 37 h 37"/>
                  <a:gd name="T4" fmla="*/ 1 w 44"/>
                  <a:gd name="T5" fmla="*/ 33 h 37"/>
                  <a:gd name="T6" fmla="*/ 16 w 44"/>
                  <a:gd name="T7" fmla="*/ 9 h 37"/>
                  <a:gd name="T8" fmla="*/ 29 w 44"/>
                  <a:gd name="T9" fmla="*/ 10 h 37"/>
                  <a:gd name="T10" fmla="*/ 42 w 44"/>
                  <a:gd name="T11" fmla="*/ 32 h 37"/>
                  <a:gd name="T12" fmla="*/ 40 w 44"/>
                  <a:gd name="T1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37">
                    <a:moveTo>
                      <a:pt x="40" y="37"/>
                    </a:moveTo>
                    <a:cubicBezTo>
                      <a:pt x="28" y="36"/>
                      <a:pt x="16" y="36"/>
                      <a:pt x="4" y="37"/>
                    </a:cubicBezTo>
                    <a:cubicBezTo>
                      <a:pt x="2" y="37"/>
                      <a:pt x="0" y="36"/>
                      <a:pt x="1" y="33"/>
                    </a:cubicBezTo>
                    <a:cubicBezTo>
                      <a:pt x="7" y="26"/>
                      <a:pt x="14" y="20"/>
                      <a:pt x="16" y="9"/>
                    </a:cubicBezTo>
                    <a:cubicBezTo>
                      <a:pt x="18" y="0"/>
                      <a:pt x="28" y="4"/>
                      <a:pt x="29" y="10"/>
                    </a:cubicBezTo>
                    <a:cubicBezTo>
                      <a:pt x="30" y="21"/>
                      <a:pt x="36" y="26"/>
                      <a:pt x="42" y="32"/>
                    </a:cubicBezTo>
                    <a:cubicBezTo>
                      <a:pt x="44" y="35"/>
                      <a:pt x="43" y="36"/>
                      <a:pt x="40" y="37"/>
                    </a:cubicBezTo>
                    <a:close/>
                  </a:path>
                </a:pathLst>
              </a:custGeom>
              <a:solidFill>
                <a:srgbClr val="2244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203"/>
              <p:cNvSpPr>
                <a:spLocks/>
              </p:cNvSpPr>
              <p:nvPr/>
            </p:nvSpPr>
            <p:spPr bwMode="auto">
              <a:xfrm>
                <a:off x="1944" y="2321"/>
                <a:ext cx="89" cy="10"/>
              </a:xfrm>
              <a:custGeom>
                <a:avLst/>
                <a:gdLst>
                  <a:gd name="T0" fmla="*/ 48 w 48"/>
                  <a:gd name="T1" fmla="*/ 0 h 5"/>
                  <a:gd name="T2" fmla="*/ 0 w 48"/>
                  <a:gd name="T3" fmla="*/ 0 h 5"/>
                  <a:gd name="T4" fmla="*/ 48 w 48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5">
                    <a:moveTo>
                      <a:pt x="48" y="0"/>
                    </a:moveTo>
                    <a:cubicBezTo>
                      <a:pt x="32" y="5"/>
                      <a:pt x="16" y="5"/>
                      <a:pt x="0" y="0"/>
                    </a:cubicBezTo>
                    <a:cubicBezTo>
                      <a:pt x="16" y="0"/>
                      <a:pt x="32" y="0"/>
                      <a:pt x="48" y="0"/>
                    </a:cubicBezTo>
                    <a:close/>
                  </a:path>
                </a:pathLst>
              </a:custGeom>
              <a:solidFill>
                <a:srgbClr val="122F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204"/>
              <p:cNvSpPr>
                <a:spLocks/>
              </p:cNvSpPr>
              <p:nvPr/>
            </p:nvSpPr>
            <p:spPr bwMode="auto">
              <a:xfrm>
                <a:off x="2044" y="2478"/>
                <a:ext cx="44" cy="32"/>
              </a:xfrm>
              <a:custGeom>
                <a:avLst/>
                <a:gdLst>
                  <a:gd name="T0" fmla="*/ 13 w 24"/>
                  <a:gd name="T1" fmla="*/ 3 h 16"/>
                  <a:gd name="T2" fmla="*/ 24 w 24"/>
                  <a:gd name="T3" fmla="*/ 8 h 16"/>
                  <a:gd name="T4" fmla="*/ 23 w 24"/>
                  <a:gd name="T5" fmla="*/ 13 h 16"/>
                  <a:gd name="T6" fmla="*/ 15 w 24"/>
                  <a:gd name="T7" fmla="*/ 12 h 16"/>
                  <a:gd name="T8" fmla="*/ 12 w 24"/>
                  <a:gd name="T9" fmla="*/ 10 h 16"/>
                  <a:gd name="T10" fmla="*/ 1 w 24"/>
                  <a:gd name="T11" fmla="*/ 13 h 16"/>
                  <a:gd name="T12" fmla="*/ 1 w 24"/>
                  <a:gd name="T13" fmla="*/ 8 h 16"/>
                  <a:gd name="T14" fmla="*/ 13 w 24"/>
                  <a:gd name="T15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16">
                    <a:moveTo>
                      <a:pt x="13" y="3"/>
                    </a:moveTo>
                    <a:cubicBezTo>
                      <a:pt x="18" y="2"/>
                      <a:pt x="23" y="0"/>
                      <a:pt x="24" y="8"/>
                    </a:cubicBezTo>
                    <a:cubicBezTo>
                      <a:pt x="24" y="9"/>
                      <a:pt x="24" y="13"/>
                      <a:pt x="23" y="13"/>
                    </a:cubicBezTo>
                    <a:cubicBezTo>
                      <a:pt x="20" y="14"/>
                      <a:pt x="17" y="16"/>
                      <a:pt x="15" y="12"/>
                    </a:cubicBezTo>
                    <a:cubicBezTo>
                      <a:pt x="14" y="11"/>
                      <a:pt x="16" y="5"/>
                      <a:pt x="12" y="10"/>
                    </a:cubicBezTo>
                    <a:cubicBezTo>
                      <a:pt x="9" y="14"/>
                      <a:pt x="6" y="16"/>
                      <a:pt x="1" y="13"/>
                    </a:cubicBezTo>
                    <a:cubicBezTo>
                      <a:pt x="0" y="13"/>
                      <a:pt x="1" y="10"/>
                      <a:pt x="1" y="8"/>
                    </a:cubicBezTo>
                    <a:cubicBezTo>
                      <a:pt x="3" y="2"/>
                      <a:pt x="7" y="1"/>
                      <a:pt x="13" y="3"/>
                    </a:cubicBezTo>
                    <a:close/>
                  </a:path>
                </a:pathLst>
              </a:custGeom>
              <a:solidFill>
                <a:srgbClr val="526C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205"/>
              <p:cNvSpPr>
                <a:spLocks/>
              </p:cNvSpPr>
              <p:nvPr/>
            </p:nvSpPr>
            <p:spPr bwMode="auto">
              <a:xfrm>
                <a:off x="2064" y="2286"/>
                <a:ext cx="17" cy="47"/>
              </a:xfrm>
              <a:custGeom>
                <a:avLst/>
                <a:gdLst>
                  <a:gd name="T0" fmla="*/ 4 w 9"/>
                  <a:gd name="T1" fmla="*/ 24 h 24"/>
                  <a:gd name="T2" fmla="*/ 1 w 9"/>
                  <a:gd name="T3" fmla="*/ 0 h 24"/>
                  <a:gd name="T4" fmla="*/ 4 w 9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24">
                    <a:moveTo>
                      <a:pt x="4" y="24"/>
                    </a:moveTo>
                    <a:cubicBezTo>
                      <a:pt x="0" y="14"/>
                      <a:pt x="1" y="9"/>
                      <a:pt x="1" y="0"/>
                    </a:cubicBezTo>
                    <a:cubicBezTo>
                      <a:pt x="9" y="8"/>
                      <a:pt x="7" y="14"/>
                      <a:pt x="4" y="24"/>
                    </a:cubicBezTo>
                    <a:close/>
                  </a:path>
                </a:pathLst>
              </a:custGeom>
              <a:solidFill>
                <a:srgbClr val="406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212" name="直接连接符 211"/>
            <p:cNvCxnSpPr/>
            <p:nvPr/>
          </p:nvCxnSpPr>
          <p:spPr>
            <a:xfrm>
              <a:off x="10051678" y="5978690"/>
              <a:ext cx="0" cy="468000"/>
            </a:xfrm>
            <a:prstGeom prst="line">
              <a:avLst/>
            </a:prstGeom>
            <a:ln w="19050">
              <a:solidFill>
                <a:srgbClr val="015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矩形 213"/>
          <p:cNvSpPr/>
          <p:nvPr/>
        </p:nvSpPr>
        <p:spPr>
          <a:xfrm>
            <a:off x="-344" y="6434667"/>
            <a:ext cx="12192000" cy="423333"/>
          </a:xfrm>
          <a:prstGeom prst="rect">
            <a:avLst/>
          </a:prstGeom>
          <a:solidFill>
            <a:srgbClr val="01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3" name="组合 222"/>
          <p:cNvGrpSpPr/>
          <p:nvPr/>
        </p:nvGrpSpPr>
        <p:grpSpPr>
          <a:xfrm>
            <a:off x="3270050" y="2654556"/>
            <a:ext cx="5651901" cy="1466070"/>
            <a:chOff x="3021788" y="2826237"/>
            <a:chExt cx="5651901" cy="1466070"/>
          </a:xfrm>
        </p:grpSpPr>
        <p:sp>
          <p:nvSpPr>
            <p:cNvPr id="209" name="矩形 208"/>
            <p:cNvSpPr/>
            <p:nvPr/>
          </p:nvSpPr>
          <p:spPr>
            <a:xfrm>
              <a:off x="3021788" y="2826237"/>
              <a:ext cx="56519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15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答疑和讨论</a:t>
              </a:r>
              <a:endParaRPr lang="zh-CN" altLang="en-US" sz="2000" dirty="0">
                <a:solidFill>
                  <a:srgbClr val="0150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7" name="直接连接符 216"/>
            <p:cNvCxnSpPr/>
            <p:nvPr/>
          </p:nvCxnSpPr>
          <p:spPr>
            <a:xfrm flipV="1">
              <a:off x="4047738" y="3612444"/>
              <a:ext cx="3600000" cy="0"/>
            </a:xfrm>
            <a:prstGeom prst="line">
              <a:avLst/>
            </a:prstGeom>
            <a:ln w="19050">
              <a:solidFill>
                <a:srgbClr val="015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文本框 219"/>
            <p:cNvSpPr txBox="1"/>
            <p:nvPr/>
          </p:nvSpPr>
          <p:spPr>
            <a:xfrm>
              <a:off x="3477072" y="3892197"/>
              <a:ext cx="4741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1500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Question &amp; Discussion</a:t>
              </a:r>
              <a:endParaRPr lang="zh-CN" altLang="en-US" sz="2000" dirty="0">
                <a:solidFill>
                  <a:srgbClr val="01500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88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213"/>
          <p:cNvSpPr/>
          <p:nvPr/>
        </p:nvSpPr>
        <p:spPr>
          <a:xfrm>
            <a:off x="-344" y="6434667"/>
            <a:ext cx="12192000" cy="423333"/>
          </a:xfrm>
          <a:prstGeom prst="rect">
            <a:avLst/>
          </a:prstGeom>
          <a:solidFill>
            <a:srgbClr val="01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8" name="组合 137"/>
          <p:cNvGrpSpPr/>
          <p:nvPr/>
        </p:nvGrpSpPr>
        <p:grpSpPr>
          <a:xfrm>
            <a:off x="409906" y="1210976"/>
            <a:ext cx="2983835" cy="4046487"/>
            <a:chOff x="1004478" y="1164549"/>
            <a:chExt cx="2983835" cy="4046487"/>
          </a:xfrm>
        </p:grpSpPr>
        <p:sp>
          <p:nvSpPr>
            <p:cNvPr id="193" name="Freeform 7978"/>
            <p:cNvSpPr/>
            <p:nvPr/>
          </p:nvSpPr>
          <p:spPr>
            <a:xfrm>
              <a:off x="1004478" y="1164549"/>
              <a:ext cx="1491918" cy="266801"/>
            </a:xfrm>
            <a:custGeom>
              <a:avLst/>
              <a:gdLst/>
              <a:ahLst/>
              <a:cxnLst/>
              <a:rect l="0" t="0" r="0" b="0"/>
              <a:pathLst>
                <a:path w="1491918" h="266801">
                  <a:moveTo>
                    <a:pt x="0" y="266801"/>
                  </a:moveTo>
                  <a:lnTo>
                    <a:pt x="1491918" y="266801"/>
                  </a:lnTo>
                  <a:lnTo>
                    <a:pt x="1491918" y="0"/>
                  </a:lnTo>
                  <a:lnTo>
                    <a:pt x="0" y="0"/>
                  </a:lnTo>
                  <a:lnTo>
                    <a:pt x="0" y="266801"/>
                  </a:lnTo>
                  <a:close/>
                </a:path>
              </a:pathLst>
            </a:custGeom>
            <a:solidFill>
              <a:srgbClr val="FBFBFB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4" name="Freeform 7979"/>
            <p:cNvSpPr/>
            <p:nvPr/>
          </p:nvSpPr>
          <p:spPr>
            <a:xfrm>
              <a:off x="2496396" y="1164549"/>
              <a:ext cx="1491917" cy="266801"/>
            </a:xfrm>
            <a:custGeom>
              <a:avLst/>
              <a:gdLst/>
              <a:ahLst/>
              <a:cxnLst/>
              <a:rect l="0" t="0" r="0" b="0"/>
              <a:pathLst>
                <a:path w="1491917" h="266801">
                  <a:moveTo>
                    <a:pt x="0" y="266801"/>
                  </a:moveTo>
                  <a:lnTo>
                    <a:pt x="1491917" y="266801"/>
                  </a:lnTo>
                  <a:lnTo>
                    <a:pt x="1491917" y="0"/>
                  </a:lnTo>
                  <a:lnTo>
                    <a:pt x="0" y="0"/>
                  </a:lnTo>
                  <a:lnTo>
                    <a:pt x="0" y="266801"/>
                  </a:lnTo>
                  <a:close/>
                </a:path>
              </a:pathLst>
            </a:custGeom>
            <a:solidFill>
              <a:srgbClr val="FBFBFB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5" name="Freeform 7980"/>
            <p:cNvSpPr/>
            <p:nvPr/>
          </p:nvSpPr>
          <p:spPr>
            <a:xfrm>
              <a:off x="1004478" y="1431352"/>
              <a:ext cx="1491918" cy="251979"/>
            </a:xfrm>
            <a:custGeom>
              <a:avLst/>
              <a:gdLst/>
              <a:ahLst/>
              <a:cxnLst/>
              <a:rect l="0" t="0" r="0" b="0"/>
              <a:pathLst>
                <a:path w="1491918" h="251979">
                  <a:moveTo>
                    <a:pt x="0" y="251979"/>
                  </a:moveTo>
                  <a:lnTo>
                    <a:pt x="1491918" y="251979"/>
                  </a:lnTo>
                  <a:lnTo>
                    <a:pt x="1491918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Freeform 7981"/>
            <p:cNvSpPr/>
            <p:nvPr/>
          </p:nvSpPr>
          <p:spPr>
            <a:xfrm>
              <a:off x="2496396" y="1431352"/>
              <a:ext cx="1491917" cy="251979"/>
            </a:xfrm>
            <a:custGeom>
              <a:avLst/>
              <a:gdLst/>
              <a:ahLst/>
              <a:cxnLst/>
              <a:rect l="0" t="0" r="0" b="0"/>
              <a:pathLst>
                <a:path w="1491917" h="251979">
                  <a:moveTo>
                    <a:pt x="0" y="251979"/>
                  </a:moveTo>
                  <a:lnTo>
                    <a:pt x="1491917" y="251979"/>
                  </a:lnTo>
                  <a:lnTo>
                    <a:pt x="1491917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Freeform 7982"/>
            <p:cNvSpPr/>
            <p:nvPr/>
          </p:nvSpPr>
          <p:spPr>
            <a:xfrm>
              <a:off x="1004478" y="1683332"/>
              <a:ext cx="1491918" cy="251979"/>
            </a:xfrm>
            <a:custGeom>
              <a:avLst/>
              <a:gdLst/>
              <a:ahLst/>
              <a:cxnLst/>
              <a:rect l="0" t="0" r="0" b="0"/>
              <a:pathLst>
                <a:path w="1491918" h="251979">
                  <a:moveTo>
                    <a:pt x="0" y="251979"/>
                  </a:moveTo>
                  <a:lnTo>
                    <a:pt x="1491918" y="251979"/>
                  </a:lnTo>
                  <a:lnTo>
                    <a:pt x="1491918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BFBFB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Freeform 7983"/>
            <p:cNvSpPr/>
            <p:nvPr/>
          </p:nvSpPr>
          <p:spPr>
            <a:xfrm>
              <a:off x="2496396" y="1683332"/>
              <a:ext cx="1491917" cy="251979"/>
            </a:xfrm>
            <a:custGeom>
              <a:avLst/>
              <a:gdLst/>
              <a:ahLst/>
              <a:cxnLst/>
              <a:rect l="0" t="0" r="0" b="0"/>
              <a:pathLst>
                <a:path w="1491917" h="251979">
                  <a:moveTo>
                    <a:pt x="0" y="251979"/>
                  </a:moveTo>
                  <a:lnTo>
                    <a:pt x="1491917" y="251979"/>
                  </a:lnTo>
                  <a:lnTo>
                    <a:pt x="1491917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BFBFB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Freeform 7984"/>
            <p:cNvSpPr/>
            <p:nvPr/>
          </p:nvSpPr>
          <p:spPr>
            <a:xfrm>
              <a:off x="1004478" y="1935310"/>
              <a:ext cx="1491918" cy="251979"/>
            </a:xfrm>
            <a:custGeom>
              <a:avLst/>
              <a:gdLst/>
              <a:ahLst/>
              <a:cxnLst/>
              <a:rect l="0" t="0" r="0" b="0"/>
              <a:pathLst>
                <a:path w="1491918" h="251979">
                  <a:moveTo>
                    <a:pt x="0" y="251979"/>
                  </a:moveTo>
                  <a:lnTo>
                    <a:pt x="1491918" y="251979"/>
                  </a:lnTo>
                  <a:lnTo>
                    <a:pt x="1491918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Freeform 7985"/>
            <p:cNvSpPr/>
            <p:nvPr/>
          </p:nvSpPr>
          <p:spPr>
            <a:xfrm>
              <a:off x="2496396" y="1935310"/>
              <a:ext cx="1491917" cy="251979"/>
            </a:xfrm>
            <a:custGeom>
              <a:avLst/>
              <a:gdLst/>
              <a:ahLst/>
              <a:cxnLst/>
              <a:rect l="0" t="0" r="0" b="0"/>
              <a:pathLst>
                <a:path w="1491917" h="251979">
                  <a:moveTo>
                    <a:pt x="0" y="251979"/>
                  </a:moveTo>
                  <a:lnTo>
                    <a:pt x="1491917" y="251979"/>
                  </a:lnTo>
                  <a:lnTo>
                    <a:pt x="1491917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1" name="Freeform 7986"/>
            <p:cNvSpPr/>
            <p:nvPr/>
          </p:nvSpPr>
          <p:spPr>
            <a:xfrm>
              <a:off x="1004478" y="2187289"/>
              <a:ext cx="1491918" cy="251979"/>
            </a:xfrm>
            <a:custGeom>
              <a:avLst/>
              <a:gdLst/>
              <a:ahLst/>
              <a:cxnLst/>
              <a:rect l="0" t="0" r="0" b="0"/>
              <a:pathLst>
                <a:path w="1491918" h="251979">
                  <a:moveTo>
                    <a:pt x="0" y="251979"/>
                  </a:moveTo>
                  <a:lnTo>
                    <a:pt x="1491918" y="251979"/>
                  </a:lnTo>
                  <a:lnTo>
                    <a:pt x="1491918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BFBFB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2" name="Freeform 7987"/>
            <p:cNvSpPr/>
            <p:nvPr/>
          </p:nvSpPr>
          <p:spPr>
            <a:xfrm>
              <a:off x="2496396" y="2187289"/>
              <a:ext cx="1491917" cy="251979"/>
            </a:xfrm>
            <a:custGeom>
              <a:avLst/>
              <a:gdLst/>
              <a:ahLst/>
              <a:cxnLst/>
              <a:rect l="0" t="0" r="0" b="0"/>
              <a:pathLst>
                <a:path w="1491917" h="251979">
                  <a:moveTo>
                    <a:pt x="0" y="251979"/>
                  </a:moveTo>
                  <a:lnTo>
                    <a:pt x="1491917" y="251979"/>
                  </a:lnTo>
                  <a:lnTo>
                    <a:pt x="1491917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BFBFB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3" name="Freeform 7988"/>
            <p:cNvSpPr/>
            <p:nvPr/>
          </p:nvSpPr>
          <p:spPr>
            <a:xfrm>
              <a:off x="1004478" y="2439268"/>
              <a:ext cx="1491918" cy="251979"/>
            </a:xfrm>
            <a:custGeom>
              <a:avLst/>
              <a:gdLst/>
              <a:ahLst/>
              <a:cxnLst/>
              <a:rect l="0" t="0" r="0" b="0"/>
              <a:pathLst>
                <a:path w="1491918" h="251979">
                  <a:moveTo>
                    <a:pt x="0" y="251979"/>
                  </a:moveTo>
                  <a:lnTo>
                    <a:pt x="1491918" y="251979"/>
                  </a:lnTo>
                  <a:lnTo>
                    <a:pt x="1491918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4" name="Freeform 7989"/>
            <p:cNvSpPr/>
            <p:nvPr/>
          </p:nvSpPr>
          <p:spPr>
            <a:xfrm>
              <a:off x="2496396" y="2439268"/>
              <a:ext cx="1491917" cy="251979"/>
            </a:xfrm>
            <a:custGeom>
              <a:avLst/>
              <a:gdLst/>
              <a:ahLst/>
              <a:cxnLst/>
              <a:rect l="0" t="0" r="0" b="0"/>
              <a:pathLst>
                <a:path w="1491917" h="251979">
                  <a:moveTo>
                    <a:pt x="0" y="251979"/>
                  </a:moveTo>
                  <a:lnTo>
                    <a:pt x="1491917" y="251979"/>
                  </a:lnTo>
                  <a:lnTo>
                    <a:pt x="1491917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5" name="Freeform 7990"/>
            <p:cNvSpPr/>
            <p:nvPr/>
          </p:nvSpPr>
          <p:spPr>
            <a:xfrm>
              <a:off x="1004478" y="2691247"/>
              <a:ext cx="1491918" cy="251979"/>
            </a:xfrm>
            <a:custGeom>
              <a:avLst/>
              <a:gdLst/>
              <a:ahLst/>
              <a:cxnLst/>
              <a:rect l="0" t="0" r="0" b="0"/>
              <a:pathLst>
                <a:path w="1491918" h="251979">
                  <a:moveTo>
                    <a:pt x="0" y="251979"/>
                  </a:moveTo>
                  <a:lnTo>
                    <a:pt x="1491918" y="251979"/>
                  </a:lnTo>
                  <a:lnTo>
                    <a:pt x="1491918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BFBFB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6" name="Freeform 7991"/>
            <p:cNvSpPr/>
            <p:nvPr/>
          </p:nvSpPr>
          <p:spPr>
            <a:xfrm>
              <a:off x="2496396" y="2691247"/>
              <a:ext cx="1491917" cy="251979"/>
            </a:xfrm>
            <a:custGeom>
              <a:avLst/>
              <a:gdLst/>
              <a:ahLst/>
              <a:cxnLst/>
              <a:rect l="0" t="0" r="0" b="0"/>
              <a:pathLst>
                <a:path w="1491917" h="251979">
                  <a:moveTo>
                    <a:pt x="0" y="251979"/>
                  </a:moveTo>
                  <a:lnTo>
                    <a:pt x="1491917" y="251979"/>
                  </a:lnTo>
                  <a:lnTo>
                    <a:pt x="1491917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BFBFB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7" name="Freeform 7992"/>
            <p:cNvSpPr/>
            <p:nvPr/>
          </p:nvSpPr>
          <p:spPr>
            <a:xfrm>
              <a:off x="1004478" y="2943226"/>
              <a:ext cx="1491918" cy="251979"/>
            </a:xfrm>
            <a:custGeom>
              <a:avLst/>
              <a:gdLst/>
              <a:ahLst/>
              <a:cxnLst/>
              <a:rect l="0" t="0" r="0" b="0"/>
              <a:pathLst>
                <a:path w="1491918" h="251979">
                  <a:moveTo>
                    <a:pt x="0" y="251979"/>
                  </a:moveTo>
                  <a:lnTo>
                    <a:pt x="1491918" y="251979"/>
                  </a:lnTo>
                  <a:lnTo>
                    <a:pt x="1491918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8" name="Freeform 7993"/>
            <p:cNvSpPr/>
            <p:nvPr/>
          </p:nvSpPr>
          <p:spPr>
            <a:xfrm>
              <a:off x="2496396" y="2943226"/>
              <a:ext cx="1491917" cy="251979"/>
            </a:xfrm>
            <a:custGeom>
              <a:avLst/>
              <a:gdLst/>
              <a:ahLst/>
              <a:cxnLst/>
              <a:rect l="0" t="0" r="0" b="0"/>
              <a:pathLst>
                <a:path w="1491917" h="251979">
                  <a:moveTo>
                    <a:pt x="0" y="251979"/>
                  </a:moveTo>
                  <a:lnTo>
                    <a:pt x="1491917" y="251979"/>
                  </a:lnTo>
                  <a:lnTo>
                    <a:pt x="1491917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9" name="Freeform 7994"/>
            <p:cNvSpPr/>
            <p:nvPr/>
          </p:nvSpPr>
          <p:spPr>
            <a:xfrm>
              <a:off x="1004478" y="3195205"/>
              <a:ext cx="1491918" cy="251979"/>
            </a:xfrm>
            <a:custGeom>
              <a:avLst/>
              <a:gdLst/>
              <a:ahLst/>
              <a:cxnLst/>
              <a:rect l="0" t="0" r="0" b="0"/>
              <a:pathLst>
                <a:path w="1491918" h="251979">
                  <a:moveTo>
                    <a:pt x="0" y="251979"/>
                  </a:moveTo>
                  <a:lnTo>
                    <a:pt x="1491918" y="251979"/>
                  </a:lnTo>
                  <a:lnTo>
                    <a:pt x="1491918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BFBFB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0" name="Freeform 7995"/>
            <p:cNvSpPr/>
            <p:nvPr/>
          </p:nvSpPr>
          <p:spPr>
            <a:xfrm>
              <a:off x="2496396" y="3195205"/>
              <a:ext cx="1491917" cy="251979"/>
            </a:xfrm>
            <a:custGeom>
              <a:avLst/>
              <a:gdLst/>
              <a:ahLst/>
              <a:cxnLst/>
              <a:rect l="0" t="0" r="0" b="0"/>
              <a:pathLst>
                <a:path w="1491917" h="251979">
                  <a:moveTo>
                    <a:pt x="0" y="251979"/>
                  </a:moveTo>
                  <a:lnTo>
                    <a:pt x="1491917" y="251979"/>
                  </a:lnTo>
                  <a:lnTo>
                    <a:pt x="1491917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BFBFB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1" name="Freeform 7996"/>
            <p:cNvSpPr/>
            <p:nvPr/>
          </p:nvSpPr>
          <p:spPr>
            <a:xfrm>
              <a:off x="1004478" y="3447184"/>
              <a:ext cx="1491918" cy="251979"/>
            </a:xfrm>
            <a:custGeom>
              <a:avLst/>
              <a:gdLst/>
              <a:ahLst/>
              <a:cxnLst/>
              <a:rect l="0" t="0" r="0" b="0"/>
              <a:pathLst>
                <a:path w="1491918" h="251979">
                  <a:moveTo>
                    <a:pt x="0" y="251979"/>
                  </a:moveTo>
                  <a:lnTo>
                    <a:pt x="1491918" y="251979"/>
                  </a:lnTo>
                  <a:lnTo>
                    <a:pt x="1491918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2" name="Freeform 7997"/>
            <p:cNvSpPr/>
            <p:nvPr/>
          </p:nvSpPr>
          <p:spPr>
            <a:xfrm>
              <a:off x="2496396" y="3447184"/>
              <a:ext cx="1491917" cy="251979"/>
            </a:xfrm>
            <a:custGeom>
              <a:avLst/>
              <a:gdLst/>
              <a:ahLst/>
              <a:cxnLst/>
              <a:rect l="0" t="0" r="0" b="0"/>
              <a:pathLst>
                <a:path w="1491917" h="251979">
                  <a:moveTo>
                    <a:pt x="0" y="251979"/>
                  </a:moveTo>
                  <a:lnTo>
                    <a:pt x="1491917" y="251979"/>
                  </a:lnTo>
                  <a:lnTo>
                    <a:pt x="1491917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3" name="Freeform 7998"/>
            <p:cNvSpPr/>
            <p:nvPr/>
          </p:nvSpPr>
          <p:spPr>
            <a:xfrm>
              <a:off x="1004478" y="3699163"/>
              <a:ext cx="1491918" cy="251979"/>
            </a:xfrm>
            <a:custGeom>
              <a:avLst/>
              <a:gdLst/>
              <a:ahLst/>
              <a:cxnLst/>
              <a:rect l="0" t="0" r="0" b="0"/>
              <a:pathLst>
                <a:path w="1491918" h="251979">
                  <a:moveTo>
                    <a:pt x="0" y="251979"/>
                  </a:moveTo>
                  <a:lnTo>
                    <a:pt x="1491918" y="251979"/>
                  </a:lnTo>
                  <a:lnTo>
                    <a:pt x="1491918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BFBFB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5" name="Freeform 7999"/>
            <p:cNvSpPr/>
            <p:nvPr/>
          </p:nvSpPr>
          <p:spPr>
            <a:xfrm>
              <a:off x="2496396" y="3699163"/>
              <a:ext cx="1491917" cy="251979"/>
            </a:xfrm>
            <a:custGeom>
              <a:avLst/>
              <a:gdLst/>
              <a:ahLst/>
              <a:cxnLst/>
              <a:rect l="0" t="0" r="0" b="0"/>
              <a:pathLst>
                <a:path w="1491917" h="251979">
                  <a:moveTo>
                    <a:pt x="0" y="251979"/>
                  </a:moveTo>
                  <a:lnTo>
                    <a:pt x="1491917" y="251979"/>
                  </a:lnTo>
                  <a:lnTo>
                    <a:pt x="1491917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BFBFB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6" name="Freeform 8000"/>
            <p:cNvSpPr/>
            <p:nvPr/>
          </p:nvSpPr>
          <p:spPr>
            <a:xfrm>
              <a:off x="1004478" y="3951142"/>
              <a:ext cx="1491918" cy="251979"/>
            </a:xfrm>
            <a:custGeom>
              <a:avLst/>
              <a:gdLst/>
              <a:ahLst/>
              <a:cxnLst/>
              <a:rect l="0" t="0" r="0" b="0"/>
              <a:pathLst>
                <a:path w="1491918" h="251979">
                  <a:moveTo>
                    <a:pt x="0" y="251979"/>
                  </a:moveTo>
                  <a:lnTo>
                    <a:pt x="1491918" y="251979"/>
                  </a:lnTo>
                  <a:lnTo>
                    <a:pt x="1491918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7" name="Freeform 8001"/>
            <p:cNvSpPr/>
            <p:nvPr/>
          </p:nvSpPr>
          <p:spPr>
            <a:xfrm>
              <a:off x="2496396" y="3951142"/>
              <a:ext cx="1491917" cy="251979"/>
            </a:xfrm>
            <a:custGeom>
              <a:avLst/>
              <a:gdLst/>
              <a:ahLst/>
              <a:cxnLst/>
              <a:rect l="0" t="0" r="0" b="0"/>
              <a:pathLst>
                <a:path w="1491917" h="251979">
                  <a:moveTo>
                    <a:pt x="0" y="251979"/>
                  </a:moveTo>
                  <a:lnTo>
                    <a:pt x="1491917" y="251979"/>
                  </a:lnTo>
                  <a:lnTo>
                    <a:pt x="1491917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8" name="Freeform 8002"/>
            <p:cNvSpPr/>
            <p:nvPr/>
          </p:nvSpPr>
          <p:spPr>
            <a:xfrm>
              <a:off x="1004478" y="4203121"/>
              <a:ext cx="1491918" cy="251979"/>
            </a:xfrm>
            <a:custGeom>
              <a:avLst/>
              <a:gdLst/>
              <a:ahLst/>
              <a:cxnLst/>
              <a:rect l="0" t="0" r="0" b="0"/>
              <a:pathLst>
                <a:path w="1491918" h="251979">
                  <a:moveTo>
                    <a:pt x="0" y="251979"/>
                  </a:moveTo>
                  <a:lnTo>
                    <a:pt x="1491918" y="251979"/>
                  </a:lnTo>
                  <a:lnTo>
                    <a:pt x="1491918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BFBFB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9" name="Freeform 8003"/>
            <p:cNvSpPr/>
            <p:nvPr/>
          </p:nvSpPr>
          <p:spPr>
            <a:xfrm>
              <a:off x="2496396" y="4203121"/>
              <a:ext cx="1491917" cy="251979"/>
            </a:xfrm>
            <a:custGeom>
              <a:avLst/>
              <a:gdLst/>
              <a:ahLst/>
              <a:cxnLst/>
              <a:rect l="0" t="0" r="0" b="0"/>
              <a:pathLst>
                <a:path w="1491917" h="251979">
                  <a:moveTo>
                    <a:pt x="0" y="251979"/>
                  </a:moveTo>
                  <a:lnTo>
                    <a:pt x="1491917" y="251979"/>
                  </a:lnTo>
                  <a:lnTo>
                    <a:pt x="1491917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BFBFB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0" name="Freeform 8004"/>
            <p:cNvSpPr/>
            <p:nvPr/>
          </p:nvSpPr>
          <p:spPr>
            <a:xfrm>
              <a:off x="1004478" y="4455100"/>
              <a:ext cx="1491918" cy="251979"/>
            </a:xfrm>
            <a:custGeom>
              <a:avLst/>
              <a:gdLst/>
              <a:ahLst/>
              <a:cxnLst/>
              <a:rect l="0" t="0" r="0" b="0"/>
              <a:pathLst>
                <a:path w="1491918" h="251979">
                  <a:moveTo>
                    <a:pt x="0" y="251979"/>
                  </a:moveTo>
                  <a:lnTo>
                    <a:pt x="1491918" y="251979"/>
                  </a:lnTo>
                  <a:lnTo>
                    <a:pt x="1491918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1" name="Freeform 8005"/>
            <p:cNvSpPr/>
            <p:nvPr/>
          </p:nvSpPr>
          <p:spPr>
            <a:xfrm>
              <a:off x="2496396" y="4455100"/>
              <a:ext cx="1491917" cy="251979"/>
            </a:xfrm>
            <a:custGeom>
              <a:avLst/>
              <a:gdLst/>
              <a:ahLst/>
              <a:cxnLst/>
              <a:rect l="0" t="0" r="0" b="0"/>
              <a:pathLst>
                <a:path w="1491917" h="251979">
                  <a:moveTo>
                    <a:pt x="0" y="251979"/>
                  </a:moveTo>
                  <a:lnTo>
                    <a:pt x="1491917" y="251979"/>
                  </a:lnTo>
                  <a:lnTo>
                    <a:pt x="1491917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2" name="Freeform 8006"/>
            <p:cNvSpPr/>
            <p:nvPr/>
          </p:nvSpPr>
          <p:spPr>
            <a:xfrm>
              <a:off x="1004478" y="4707079"/>
              <a:ext cx="1491918" cy="251979"/>
            </a:xfrm>
            <a:custGeom>
              <a:avLst/>
              <a:gdLst/>
              <a:ahLst/>
              <a:cxnLst/>
              <a:rect l="0" t="0" r="0" b="0"/>
              <a:pathLst>
                <a:path w="1491918" h="251979">
                  <a:moveTo>
                    <a:pt x="0" y="251979"/>
                  </a:moveTo>
                  <a:lnTo>
                    <a:pt x="1491918" y="251979"/>
                  </a:lnTo>
                  <a:lnTo>
                    <a:pt x="1491918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BFBFB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3" name="Freeform 8007"/>
            <p:cNvSpPr/>
            <p:nvPr/>
          </p:nvSpPr>
          <p:spPr>
            <a:xfrm>
              <a:off x="2496396" y="4707079"/>
              <a:ext cx="1491917" cy="251979"/>
            </a:xfrm>
            <a:custGeom>
              <a:avLst/>
              <a:gdLst/>
              <a:ahLst/>
              <a:cxnLst/>
              <a:rect l="0" t="0" r="0" b="0"/>
              <a:pathLst>
                <a:path w="1491917" h="251979">
                  <a:moveTo>
                    <a:pt x="0" y="251979"/>
                  </a:moveTo>
                  <a:lnTo>
                    <a:pt x="1491917" y="251979"/>
                  </a:lnTo>
                  <a:lnTo>
                    <a:pt x="1491917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BFBFB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4" name="Freeform 8008"/>
            <p:cNvSpPr/>
            <p:nvPr/>
          </p:nvSpPr>
          <p:spPr>
            <a:xfrm>
              <a:off x="1004478" y="4959057"/>
              <a:ext cx="1491918" cy="251979"/>
            </a:xfrm>
            <a:custGeom>
              <a:avLst/>
              <a:gdLst/>
              <a:ahLst/>
              <a:cxnLst/>
              <a:rect l="0" t="0" r="0" b="0"/>
              <a:pathLst>
                <a:path w="1491918" h="251979">
                  <a:moveTo>
                    <a:pt x="0" y="251979"/>
                  </a:moveTo>
                  <a:lnTo>
                    <a:pt x="1491918" y="251979"/>
                  </a:lnTo>
                  <a:lnTo>
                    <a:pt x="1491918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5" name="Freeform 8009"/>
            <p:cNvSpPr/>
            <p:nvPr/>
          </p:nvSpPr>
          <p:spPr>
            <a:xfrm>
              <a:off x="2496396" y="4959057"/>
              <a:ext cx="1491917" cy="251979"/>
            </a:xfrm>
            <a:custGeom>
              <a:avLst/>
              <a:gdLst/>
              <a:ahLst/>
              <a:cxnLst/>
              <a:rect l="0" t="0" r="0" b="0"/>
              <a:pathLst>
                <a:path w="1491917" h="251979">
                  <a:moveTo>
                    <a:pt x="0" y="251979"/>
                  </a:moveTo>
                  <a:lnTo>
                    <a:pt x="1491917" y="251979"/>
                  </a:lnTo>
                  <a:lnTo>
                    <a:pt x="1491917" y="0"/>
                  </a:lnTo>
                  <a:lnTo>
                    <a:pt x="0" y="0"/>
                  </a:lnTo>
                  <a:lnTo>
                    <a:pt x="0" y="25197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6" name="Freeform 8010"/>
            <p:cNvSpPr/>
            <p:nvPr/>
          </p:nvSpPr>
          <p:spPr>
            <a:xfrm flipV="1">
              <a:off x="1004478" y="1431351"/>
              <a:ext cx="2983834" cy="0"/>
            </a:xfrm>
            <a:custGeom>
              <a:avLst/>
              <a:gdLst/>
              <a:ahLst/>
              <a:cxnLst/>
              <a:rect l="0" t="0" r="0" b="0"/>
              <a:pathLst>
                <a:path w="2983834">
                  <a:moveTo>
                    <a:pt x="0" y="0"/>
                  </a:moveTo>
                  <a:lnTo>
                    <a:pt x="2983834" y="0"/>
                  </a:lnTo>
                </a:path>
              </a:pathLst>
            </a:custGeom>
            <a:noFill/>
            <a:ln w="635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7" name="Freeform 8011"/>
            <p:cNvSpPr/>
            <p:nvPr/>
          </p:nvSpPr>
          <p:spPr>
            <a:xfrm flipV="1">
              <a:off x="1004478" y="1164550"/>
              <a:ext cx="2983834" cy="0"/>
            </a:xfrm>
            <a:custGeom>
              <a:avLst/>
              <a:gdLst/>
              <a:ahLst/>
              <a:cxnLst/>
              <a:rect l="0" t="0" r="0" b="0"/>
              <a:pathLst>
                <a:path w="2983834">
                  <a:moveTo>
                    <a:pt x="0" y="0"/>
                  </a:moveTo>
                  <a:lnTo>
                    <a:pt x="2983834" y="0"/>
                  </a:lnTo>
                </a:path>
              </a:pathLst>
            </a:custGeom>
            <a:noFill/>
            <a:ln w="635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8" name="Freeform 8012"/>
            <p:cNvSpPr/>
            <p:nvPr/>
          </p:nvSpPr>
          <p:spPr>
            <a:xfrm flipV="1">
              <a:off x="1004478" y="5211036"/>
              <a:ext cx="2983834" cy="0"/>
            </a:xfrm>
            <a:custGeom>
              <a:avLst/>
              <a:gdLst/>
              <a:ahLst/>
              <a:cxnLst/>
              <a:rect l="0" t="0" r="0" b="0"/>
              <a:pathLst>
                <a:path w="2983834">
                  <a:moveTo>
                    <a:pt x="0" y="0"/>
                  </a:moveTo>
                  <a:lnTo>
                    <a:pt x="2983834" y="0"/>
                  </a:lnTo>
                </a:path>
              </a:pathLst>
            </a:custGeom>
            <a:noFill/>
            <a:ln w="635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9" name="Rectangle 8125"/>
            <p:cNvSpPr/>
            <p:nvPr/>
          </p:nvSpPr>
          <p:spPr>
            <a:xfrm>
              <a:off x="1572637" y="1206080"/>
              <a:ext cx="1895566" cy="138988"/>
            </a:xfrm>
            <a:prstGeom prst="rect">
              <a:avLst/>
            </a:prstGeom>
          </p:spPr>
        </p:sp>
        <p:sp>
          <p:nvSpPr>
            <p:cNvPr id="230" name="Freeform 8126"/>
            <p:cNvSpPr/>
            <p:nvPr/>
          </p:nvSpPr>
          <p:spPr>
            <a:xfrm>
              <a:off x="1577849" y="1232578"/>
              <a:ext cx="74165" cy="88167"/>
            </a:xfrm>
            <a:custGeom>
              <a:avLst/>
              <a:gdLst/>
              <a:ahLst/>
              <a:cxnLst/>
              <a:rect l="0" t="0" r="0" b="0"/>
              <a:pathLst>
                <a:path w="8132167" h="9667478">
                  <a:moveTo>
                    <a:pt x="0" y="4920060"/>
                  </a:moveTo>
                  <a:cubicBezTo>
                    <a:pt x="0" y="3325151"/>
                    <a:pt x="428029" y="2095897"/>
                    <a:pt x="1284089" y="1232297"/>
                  </a:cubicBezTo>
                  <a:cubicBezTo>
                    <a:pt x="2028494" y="480352"/>
                    <a:pt x="2975438" y="104378"/>
                    <a:pt x="4124920" y="104378"/>
                  </a:cubicBezTo>
                  <a:cubicBezTo>
                    <a:pt x="5663207" y="104378"/>
                    <a:pt x="6788017" y="607814"/>
                    <a:pt x="7499350" y="1614686"/>
                  </a:cubicBezTo>
                  <a:cubicBezTo>
                    <a:pt x="7892256" y="2180101"/>
                    <a:pt x="8103195" y="2747500"/>
                    <a:pt x="8132167" y="3316883"/>
                  </a:cubicBezTo>
                  <a:lnTo>
                    <a:pt x="6222206" y="3316883"/>
                  </a:lnTo>
                  <a:cubicBezTo>
                    <a:pt x="6098116" y="2878866"/>
                    <a:pt x="5938970" y="2548269"/>
                    <a:pt x="5744765" y="2325093"/>
                  </a:cubicBezTo>
                  <a:cubicBezTo>
                    <a:pt x="5397500" y="1928350"/>
                    <a:pt x="4882753" y="1729978"/>
                    <a:pt x="4200525" y="1729978"/>
                  </a:cubicBezTo>
                  <a:cubicBezTo>
                    <a:pt x="3505993" y="1729978"/>
                    <a:pt x="2958239" y="2010040"/>
                    <a:pt x="2557264" y="2570163"/>
                  </a:cubicBezTo>
                  <a:cubicBezTo>
                    <a:pt x="2156287" y="3130153"/>
                    <a:pt x="1955800" y="3922647"/>
                    <a:pt x="1955800" y="4947643"/>
                  </a:cubicBezTo>
                  <a:cubicBezTo>
                    <a:pt x="1955800" y="5972771"/>
                    <a:pt x="2167665" y="6740525"/>
                    <a:pt x="2591395" y="7250907"/>
                  </a:cubicBezTo>
                  <a:cubicBezTo>
                    <a:pt x="3015125" y="7761288"/>
                    <a:pt x="3553618" y="8016478"/>
                    <a:pt x="4206875" y="8016478"/>
                  </a:cubicBezTo>
                  <a:cubicBezTo>
                    <a:pt x="4876535" y="8016478"/>
                    <a:pt x="5387049" y="7797403"/>
                    <a:pt x="5738415" y="7359253"/>
                  </a:cubicBezTo>
                  <a:cubicBezTo>
                    <a:pt x="5932751" y="7123774"/>
                    <a:pt x="6094015" y="6770423"/>
                    <a:pt x="6222206" y="6299200"/>
                  </a:cubicBezTo>
                  <a:lnTo>
                    <a:pt x="8113514" y="6299200"/>
                  </a:lnTo>
                  <a:cubicBezTo>
                    <a:pt x="7948017" y="7295886"/>
                    <a:pt x="7525146" y="8106437"/>
                    <a:pt x="6844903" y="8730853"/>
                  </a:cubicBezTo>
                  <a:cubicBezTo>
                    <a:pt x="6164791" y="9355270"/>
                    <a:pt x="5293320" y="9667478"/>
                    <a:pt x="4230489" y="9667478"/>
                  </a:cubicBezTo>
                  <a:cubicBezTo>
                    <a:pt x="2915377" y="9667478"/>
                    <a:pt x="1881584" y="9246063"/>
                    <a:pt x="1129109" y="8403233"/>
                  </a:cubicBezTo>
                  <a:cubicBezTo>
                    <a:pt x="376369" y="7556302"/>
                    <a:pt x="0" y="6395244"/>
                    <a:pt x="0" y="4920060"/>
                  </a:cubicBezTo>
                  <a:close/>
                  <a:moveTo>
                    <a:pt x="4066976" y="0"/>
                  </a:moveTo>
                </a:path>
              </a:pathLst>
            </a:custGeom>
            <a:solidFill>
              <a:srgbClr val="000000">
                <a:alpha val="100000"/>
              </a:srgbClr>
            </a:solidFill>
            <a:ln w="11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1" name="Freeform 8127"/>
            <p:cNvSpPr/>
            <p:nvPr/>
          </p:nvSpPr>
          <p:spPr>
            <a:xfrm>
              <a:off x="1658544" y="1255186"/>
              <a:ext cx="57738" cy="65212"/>
            </a:xfrm>
            <a:custGeom>
              <a:avLst/>
              <a:gdLst/>
              <a:ahLst/>
              <a:cxnLst/>
              <a:rect l="0" t="0" r="0" b="0"/>
              <a:pathLst>
                <a:path w="6330950" h="7150496">
                  <a:moveTo>
                    <a:pt x="4171950" y="3658195"/>
                  </a:moveTo>
                  <a:cubicBezTo>
                    <a:pt x="4061221" y="3728309"/>
                    <a:pt x="3949435" y="3785063"/>
                    <a:pt x="3836590" y="3828454"/>
                  </a:cubicBezTo>
                  <a:cubicBezTo>
                    <a:pt x="3723745" y="3871714"/>
                    <a:pt x="3568832" y="3911930"/>
                    <a:pt x="3371850" y="3949104"/>
                  </a:cubicBezTo>
                  <a:lnTo>
                    <a:pt x="2977951" y="4023518"/>
                  </a:lnTo>
                  <a:cubicBezTo>
                    <a:pt x="2608857" y="4089532"/>
                    <a:pt x="2344274" y="4169965"/>
                    <a:pt x="2184201" y="4264818"/>
                  </a:cubicBezTo>
                  <a:cubicBezTo>
                    <a:pt x="1913400" y="4425817"/>
                    <a:pt x="1778000" y="4675452"/>
                    <a:pt x="1778000" y="5013721"/>
                  </a:cubicBezTo>
                  <a:cubicBezTo>
                    <a:pt x="1778000" y="5314950"/>
                    <a:pt x="1861740" y="5532636"/>
                    <a:pt x="2029221" y="5666779"/>
                  </a:cubicBezTo>
                  <a:cubicBezTo>
                    <a:pt x="2196703" y="5800791"/>
                    <a:pt x="2400300" y="5867796"/>
                    <a:pt x="2640012" y="5867796"/>
                  </a:cubicBezTo>
                  <a:cubicBezTo>
                    <a:pt x="3020483" y="5867796"/>
                    <a:pt x="3370924" y="5756407"/>
                    <a:pt x="3691334" y="5533628"/>
                  </a:cubicBezTo>
                  <a:cubicBezTo>
                    <a:pt x="4011744" y="5310849"/>
                    <a:pt x="4171950" y="4904449"/>
                    <a:pt x="4171950" y="4314428"/>
                  </a:cubicBezTo>
                  <a:close/>
                  <a:moveTo>
                    <a:pt x="3112095" y="2835275"/>
                  </a:moveTo>
                  <a:cubicBezTo>
                    <a:pt x="3438723" y="2794000"/>
                    <a:pt x="3672284" y="2742340"/>
                    <a:pt x="3812778" y="2680295"/>
                  </a:cubicBezTo>
                  <a:cubicBezTo>
                    <a:pt x="4064925" y="2573007"/>
                    <a:pt x="4191000" y="2405922"/>
                    <a:pt x="4191000" y="2179042"/>
                  </a:cubicBezTo>
                  <a:cubicBezTo>
                    <a:pt x="4191000" y="1902420"/>
                    <a:pt x="4095088" y="1711457"/>
                    <a:pt x="3903265" y="1606153"/>
                  </a:cubicBezTo>
                  <a:cubicBezTo>
                    <a:pt x="3711575" y="1500849"/>
                    <a:pt x="3430058" y="1448196"/>
                    <a:pt x="3058715" y="1448196"/>
                  </a:cubicBezTo>
                  <a:cubicBezTo>
                    <a:pt x="2642129" y="1448196"/>
                    <a:pt x="2347184" y="1551384"/>
                    <a:pt x="2173882" y="1757759"/>
                  </a:cubicBezTo>
                  <a:cubicBezTo>
                    <a:pt x="2050190" y="1910424"/>
                    <a:pt x="1967706" y="2116799"/>
                    <a:pt x="1926431" y="2376884"/>
                  </a:cubicBezTo>
                  <a:lnTo>
                    <a:pt x="217685" y="2376884"/>
                  </a:lnTo>
                  <a:cubicBezTo>
                    <a:pt x="254859" y="1785540"/>
                    <a:pt x="420224" y="1299633"/>
                    <a:pt x="713779" y="919162"/>
                  </a:cubicBezTo>
                  <a:cubicBezTo>
                    <a:pt x="1180769" y="323585"/>
                    <a:pt x="1982655" y="25796"/>
                    <a:pt x="3119437" y="25796"/>
                  </a:cubicBezTo>
                  <a:cubicBezTo>
                    <a:pt x="3859212" y="25796"/>
                    <a:pt x="4516371" y="172442"/>
                    <a:pt x="5090914" y="465732"/>
                  </a:cubicBezTo>
                  <a:cubicBezTo>
                    <a:pt x="5665456" y="758891"/>
                    <a:pt x="5952728" y="1312333"/>
                    <a:pt x="5952728" y="2126059"/>
                  </a:cubicBezTo>
                  <a:lnTo>
                    <a:pt x="5952728" y="5223668"/>
                  </a:lnTo>
                  <a:cubicBezTo>
                    <a:pt x="5952728" y="5438510"/>
                    <a:pt x="5956829" y="5698728"/>
                    <a:pt x="5965031" y="6004321"/>
                  </a:cubicBezTo>
                  <a:cubicBezTo>
                    <a:pt x="5977466" y="6235567"/>
                    <a:pt x="6012589" y="6392531"/>
                    <a:pt x="6070401" y="6475214"/>
                  </a:cubicBezTo>
                  <a:cubicBezTo>
                    <a:pt x="6128345" y="6557764"/>
                    <a:pt x="6215195" y="6625894"/>
                    <a:pt x="6330950" y="6679604"/>
                  </a:cubicBezTo>
                  <a:lnTo>
                    <a:pt x="6330950" y="6939755"/>
                  </a:lnTo>
                  <a:lnTo>
                    <a:pt x="4408090" y="6939755"/>
                  </a:lnTo>
                  <a:cubicBezTo>
                    <a:pt x="4354247" y="6803363"/>
                    <a:pt x="4317007" y="6675305"/>
                    <a:pt x="4296370" y="6555581"/>
                  </a:cubicBezTo>
                  <a:cubicBezTo>
                    <a:pt x="4275732" y="6435725"/>
                    <a:pt x="4259196" y="6299398"/>
                    <a:pt x="4246760" y="6146601"/>
                  </a:cubicBezTo>
                  <a:cubicBezTo>
                    <a:pt x="4002947" y="6410920"/>
                    <a:pt x="3721893" y="6636080"/>
                    <a:pt x="3403600" y="6822082"/>
                  </a:cubicBezTo>
                  <a:cubicBezTo>
                    <a:pt x="3023393" y="7041024"/>
                    <a:pt x="2593578" y="7150496"/>
                    <a:pt x="2114153" y="7150496"/>
                  </a:cubicBezTo>
                  <a:cubicBezTo>
                    <a:pt x="1502436" y="7150496"/>
                    <a:pt x="997148" y="6976135"/>
                    <a:pt x="598289" y="6627415"/>
                  </a:cubicBezTo>
                  <a:cubicBezTo>
                    <a:pt x="199429" y="6278562"/>
                    <a:pt x="0" y="5784254"/>
                    <a:pt x="0" y="5144492"/>
                  </a:cubicBezTo>
                  <a:cubicBezTo>
                    <a:pt x="0" y="4314891"/>
                    <a:pt x="320344" y="3714353"/>
                    <a:pt x="961032" y="3342878"/>
                  </a:cubicBezTo>
                  <a:cubicBezTo>
                    <a:pt x="1312267" y="3140604"/>
                    <a:pt x="1828866" y="2996141"/>
                    <a:pt x="2510829" y="2909490"/>
                  </a:cubicBezTo>
                  <a:close/>
                  <a:moveTo>
                    <a:pt x="3203575" y="0"/>
                  </a:moveTo>
                </a:path>
              </a:pathLst>
            </a:custGeom>
            <a:solidFill>
              <a:srgbClr val="000000">
                <a:alpha val="100000"/>
              </a:srgbClr>
            </a:solidFill>
            <a:ln w="11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2" name="Freeform 8128"/>
            <p:cNvSpPr/>
            <p:nvPr/>
          </p:nvSpPr>
          <p:spPr>
            <a:xfrm>
              <a:off x="1726034" y="1255421"/>
              <a:ext cx="35789" cy="63008"/>
            </a:xfrm>
            <a:custGeom>
              <a:avLst/>
              <a:gdLst/>
              <a:ahLst/>
              <a:cxnLst/>
              <a:rect l="0" t="0" r="0" b="0"/>
              <a:pathLst>
                <a:path w="3924300" h="6908800">
                  <a:moveTo>
                    <a:pt x="3688556" y="0"/>
                  </a:moveTo>
                  <a:cubicBezTo>
                    <a:pt x="3721629" y="0"/>
                    <a:pt x="3749542" y="0"/>
                    <a:pt x="3772296" y="0"/>
                  </a:cubicBezTo>
                  <a:cubicBezTo>
                    <a:pt x="3795050" y="0"/>
                    <a:pt x="3845718" y="0"/>
                    <a:pt x="3924300" y="0"/>
                  </a:cubicBezTo>
                  <a:lnTo>
                    <a:pt x="3924300" y="1815505"/>
                  </a:lnTo>
                  <a:cubicBezTo>
                    <a:pt x="3812645" y="1798969"/>
                    <a:pt x="3713360" y="1790700"/>
                    <a:pt x="3626445" y="1790700"/>
                  </a:cubicBezTo>
                  <a:cubicBezTo>
                    <a:pt x="3539661" y="1790700"/>
                    <a:pt x="3469349" y="1790700"/>
                    <a:pt x="3415506" y="1790700"/>
                  </a:cubicBezTo>
                  <a:cubicBezTo>
                    <a:pt x="2704306" y="1790700"/>
                    <a:pt x="2226733" y="2021748"/>
                    <a:pt x="1982787" y="2483843"/>
                  </a:cubicBezTo>
                  <a:cubicBezTo>
                    <a:pt x="1846262" y="2743796"/>
                    <a:pt x="1778000" y="3143978"/>
                    <a:pt x="1778000" y="3684390"/>
                  </a:cubicBezTo>
                  <a:lnTo>
                    <a:pt x="1778000" y="6908800"/>
                  </a:lnTo>
                  <a:lnTo>
                    <a:pt x="0" y="6908800"/>
                  </a:lnTo>
                  <a:lnTo>
                    <a:pt x="0" y="152400"/>
                  </a:lnTo>
                  <a:lnTo>
                    <a:pt x="1685131" y="152400"/>
                  </a:lnTo>
                  <a:lnTo>
                    <a:pt x="1685131" y="1331516"/>
                  </a:lnTo>
                  <a:cubicBezTo>
                    <a:pt x="1958048" y="883576"/>
                    <a:pt x="2195777" y="577387"/>
                    <a:pt x="2398315" y="412949"/>
                  </a:cubicBezTo>
                  <a:cubicBezTo>
                    <a:pt x="2729177" y="137650"/>
                    <a:pt x="3159257" y="0"/>
                    <a:pt x="3688556" y="0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1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3" name="Freeform 8129"/>
            <p:cNvSpPr/>
            <p:nvPr/>
          </p:nvSpPr>
          <p:spPr>
            <a:xfrm>
              <a:off x="1766538" y="1255186"/>
              <a:ext cx="57738" cy="65212"/>
            </a:xfrm>
            <a:custGeom>
              <a:avLst/>
              <a:gdLst/>
              <a:ahLst/>
              <a:cxnLst/>
              <a:rect l="0" t="0" r="0" b="0"/>
              <a:pathLst>
                <a:path w="6330950" h="7150496">
                  <a:moveTo>
                    <a:pt x="4171950" y="3658195"/>
                  </a:moveTo>
                  <a:cubicBezTo>
                    <a:pt x="4061221" y="3728309"/>
                    <a:pt x="3949435" y="3785063"/>
                    <a:pt x="3836590" y="3828454"/>
                  </a:cubicBezTo>
                  <a:cubicBezTo>
                    <a:pt x="3723745" y="3871714"/>
                    <a:pt x="3568832" y="3911930"/>
                    <a:pt x="3371850" y="3949104"/>
                  </a:cubicBezTo>
                  <a:lnTo>
                    <a:pt x="2977951" y="4023518"/>
                  </a:lnTo>
                  <a:cubicBezTo>
                    <a:pt x="2608857" y="4089532"/>
                    <a:pt x="2344274" y="4169965"/>
                    <a:pt x="2184201" y="4264818"/>
                  </a:cubicBezTo>
                  <a:cubicBezTo>
                    <a:pt x="1913400" y="4425817"/>
                    <a:pt x="1778000" y="4675452"/>
                    <a:pt x="1778000" y="5013721"/>
                  </a:cubicBezTo>
                  <a:cubicBezTo>
                    <a:pt x="1778000" y="5314950"/>
                    <a:pt x="1861740" y="5532636"/>
                    <a:pt x="2029221" y="5666779"/>
                  </a:cubicBezTo>
                  <a:cubicBezTo>
                    <a:pt x="2196703" y="5800791"/>
                    <a:pt x="2400300" y="5867796"/>
                    <a:pt x="2640012" y="5867796"/>
                  </a:cubicBezTo>
                  <a:cubicBezTo>
                    <a:pt x="3020483" y="5867796"/>
                    <a:pt x="3370924" y="5756407"/>
                    <a:pt x="3691334" y="5533628"/>
                  </a:cubicBezTo>
                  <a:cubicBezTo>
                    <a:pt x="4011744" y="5310849"/>
                    <a:pt x="4171950" y="4904449"/>
                    <a:pt x="4171950" y="4314428"/>
                  </a:cubicBezTo>
                  <a:close/>
                  <a:moveTo>
                    <a:pt x="3112095" y="2835275"/>
                  </a:moveTo>
                  <a:cubicBezTo>
                    <a:pt x="3438723" y="2794000"/>
                    <a:pt x="3672284" y="2742340"/>
                    <a:pt x="3812778" y="2680295"/>
                  </a:cubicBezTo>
                  <a:cubicBezTo>
                    <a:pt x="4064925" y="2573007"/>
                    <a:pt x="4191000" y="2405922"/>
                    <a:pt x="4191000" y="2179042"/>
                  </a:cubicBezTo>
                  <a:cubicBezTo>
                    <a:pt x="4191000" y="1902420"/>
                    <a:pt x="4095088" y="1711457"/>
                    <a:pt x="3903265" y="1606153"/>
                  </a:cubicBezTo>
                  <a:cubicBezTo>
                    <a:pt x="3711575" y="1500849"/>
                    <a:pt x="3430058" y="1448196"/>
                    <a:pt x="3058715" y="1448196"/>
                  </a:cubicBezTo>
                  <a:cubicBezTo>
                    <a:pt x="2642129" y="1448196"/>
                    <a:pt x="2347184" y="1551384"/>
                    <a:pt x="2173882" y="1757759"/>
                  </a:cubicBezTo>
                  <a:cubicBezTo>
                    <a:pt x="2050190" y="1910424"/>
                    <a:pt x="1967706" y="2116799"/>
                    <a:pt x="1926431" y="2376884"/>
                  </a:cubicBezTo>
                  <a:lnTo>
                    <a:pt x="217685" y="2376884"/>
                  </a:lnTo>
                  <a:cubicBezTo>
                    <a:pt x="254859" y="1785540"/>
                    <a:pt x="420224" y="1299633"/>
                    <a:pt x="713779" y="919162"/>
                  </a:cubicBezTo>
                  <a:cubicBezTo>
                    <a:pt x="1180769" y="323585"/>
                    <a:pt x="1982655" y="25796"/>
                    <a:pt x="3119437" y="25796"/>
                  </a:cubicBezTo>
                  <a:cubicBezTo>
                    <a:pt x="3859212" y="25796"/>
                    <a:pt x="4516371" y="172442"/>
                    <a:pt x="5090914" y="465732"/>
                  </a:cubicBezTo>
                  <a:cubicBezTo>
                    <a:pt x="5665456" y="758891"/>
                    <a:pt x="5952728" y="1312333"/>
                    <a:pt x="5952728" y="2126059"/>
                  </a:cubicBezTo>
                  <a:lnTo>
                    <a:pt x="5952728" y="5223668"/>
                  </a:lnTo>
                  <a:cubicBezTo>
                    <a:pt x="5952728" y="5438510"/>
                    <a:pt x="5956829" y="5698728"/>
                    <a:pt x="5965031" y="6004321"/>
                  </a:cubicBezTo>
                  <a:cubicBezTo>
                    <a:pt x="5977466" y="6235567"/>
                    <a:pt x="6012589" y="6392531"/>
                    <a:pt x="6070401" y="6475214"/>
                  </a:cubicBezTo>
                  <a:cubicBezTo>
                    <a:pt x="6128345" y="6557764"/>
                    <a:pt x="6215195" y="6625894"/>
                    <a:pt x="6330950" y="6679604"/>
                  </a:cubicBezTo>
                  <a:lnTo>
                    <a:pt x="6330950" y="6939755"/>
                  </a:lnTo>
                  <a:lnTo>
                    <a:pt x="4408090" y="6939755"/>
                  </a:lnTo>
                  <a:cubicBezTo>
                    <a:pt x="4354247" y="6803363"/>
                    <a:pt x="4317007" y="6675305"/>
                    <a:pt x="4296370" y="6555581"/>
                  </a:cubicBezTo>
                  <a:cubicBezTo>
                    <a:pt x="4275732" y="6435725"/>
                    <a:pt x="4259196" y="6299398"/>
                    <a:pt x="4246760" y="6146601"/>
                  </a:cubicBezTo>
                  <a:cubicBezTo>
                    <a:pt x="4002947" y="6410920"/>
                    <a:pt x="3721893" y="6636080"/>
                    <a:pt x="3403600" y="6822082"/>
                  </a:cubicBezTo>
                  <a:cubicBezTo>
                    <a:pt x="3023393" y="7041024"/>
                    <a:pt x="2593578" y="7150496"/>
                    <a:pt x="2114153" y="7150496"/>
                  </a:cubicBezTo>
                  <a:cubicBezTo>
                    <a:pt x="1502436" y="7150496"/>
                    <a:pt x="997148" y="6976135"/>
                    <a:pt x="598289" y="6627415"/>
                  </a:cubicBezTo>
                  <a:cubicBezTo>
                    <a:pt x="199429" y="6278562"/>
                    <a:pt x="0" y="5784254"/>
                    <a:pt x="0" y="5144492"/>
                  </a:cubicBezTo>
                  <a:cubicBezTo>
                    <a:pt x="0" y="4314891"/>
                    <a:pt x="320344" y="3714353"/>
                    <a:pt x="961032" y="3342878"/>
                  </a:cubicBezTo>
                  <a:cubicBezTo>
                    <a:pt x="1312267" y="3140604"/>
                    <a:pt x="1828866" y="2996141"/>
                    <a:pt x="2510829" y="2909490"/>
                  </a:cubicBezTo>
                  <a:close/>
                  <a:moveTo>
                    <a:pt x="3203575" y="0"/>
                  </a:moveTo>
                </a:path>
              </a:pathLst>
            </a:custGeom>
            <a:solidFill>
              <a:srgbClr val="000000">
                <a:alpha val="100000"/>
              </a:srgbClr>
            </a:solidFill>
            <a:ln w="11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4" name="Freeform 8130"/>
            <p:cNvSpPr/>
            <p:nvPr/>
          </p:nvSpPr>
          <p:spPr>
            <a:xfrm>
              <a:off x="1827890" y="1240190"/>
              <a:ext cx="34515" cy="79359"/>
            </a:xfrm>
            <a:custGeom>
              <a:avLst/>
              <a:gdLst/>
              <a:ahLst/>
              <a:cxnLst/>
              <a:rect l="0" t="0" r="0" b="0"/>
              <a:pathLst>
                <a:path w="3784600" h="8701682">
                  <a:moveTo>
                    <a:pt x="0" y="3143250"/>
                  </a:moveTo>
                  <a:lnTo>
                    <a:pt x="0" y="1885950"/>
                  </a:lnTo>
                  <a:lnTo>
                    <a:pt x="939800" y="1885950"/>
                  </a:lnTo>
                  <a:lnTo>
                    <a:pt x="939800" y="0"/>
                  </a:lnTo>
                  <a:lnTo>
                    <a:pt x="2692400" y="0"/>
                  </a:lnTo>
                  <a:lnTo>
                    <a:pt x="2692400" y="1885950"/>
                  </a:lnTo>
                  <a:lnTo>
                    <a:pt x="3784600" y="1885950"/>
                  </a:lnTo>
                  <a:lnTo>
                    <a:pt x="3784600" y="3143250"/>
                  </a:lnTo>
                  <a:lnTo>
                    <a:pt x="2692400" y="3143250"/>
                  </a:lnTo>
                  <a:lnTo>
                    <a:pt x="2692400" y="6714332"/>
                  </a:lnTo>
                  <a:cubicBezTo>
                    <a:pt x="2692400" y="6991218"/>
                    <a:pt x="2727325" y="7163793"/>
                    <a:pt x="2797175" y="7232055"/>
                  </a:cubicBezTo>
                  <a:cubicBezTo>
                    <a:pt x="2867157" y="7300185"/>
                    <a:pt x="3081139" y="7334250"/>
                    <a:pt x="3439120" y="7334250"/>
                  </a:cubicBezTo>
                  <a:cubicBezTo>
                    <a:pt x="3492566" y="7334250"/>
                    <a:pt x="3549120" y="7334250"/>
                    <a:pt x="3608784" y="7334250"/>
                  </a:cubicBezTo>
                  <a:cubicBezTo>
                    <a:pt x="3668447" y="7334250"/>
                    <a:pt x="3727053" y="7332134"/>
                    <a:pt x="3784600" y="7327900"/>
                  </a:cubicBezTo>
                  <a:lnTo>
                    <a:pt x="3784600" y="8641754"/>
                  </a:lnTo>
                  <a:lnTo>
                    <a:pt x="2947789" y="8672710"/>
                  </a:lnTo>
                  <a:cubicBezTo>
                    <a:pt x="2113293" y="8701682"/>
                    <a:pt x="1543116" y="8557022"/>
                    <a:pt x="1237257" y="8238729"/>
                  </a:cubicBezTo>
                  <a:cubicBezTo>
                    <a:pt x="1038952" y="8036322"/>
                    <a:pt x="939800" y="7724379"/>
                    <a:pt x="939800" y="7302897"/>
                  </a:cubicBezTo>
                  <a:lnTo>
                    <a:pt x="939800" y="31432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1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5" name="Freeform 8131"/>
            <p:cNvSpPr/>
            <p:nvPr/>
          </p:nvSpPr>
          <p:spPr>
            <a:xfrm>
              <a:off x="1868510" y="1255074"/>
              <a:ext cx="56290" cy="65440"/>
            </a:xfrm>
            <a:custGeom>
              <a:avLst/>
              <a:gdLst/>
              <a:ahLst/>
              <a:cxnLst/>
              <a:rect l="0" t="0" r="0" b="0"/>
              <a:pathLst>
                <a:path w="6172200" h="7175500">
                  <a:moveTo>
                    <a:pt x="1794470" y="4792068"/>
                  </a:moveTo>
                  <a:cubicBezTo>
                    <a:pt x="1831512" y="5106790"/>
                    <a:pt x="1912011" y="5330362"/>
                    <a:pt x="2035968" y="5462786"/>
                  </a:cubicBezTo>
                  <a:cubicBezTo>
                    <a:pt x="2254646" y="5698662"/>
                    <a:pt x="2658996" y="5816600"/>
                    <a:pt x="3249017" y="5816600"/>
                  </a:cubicBezTo>
                  <a:cubicBezTo>
                    <a:pt x="3595621" y="5816600"/>
                    <a:pt x="3870986" y="5764941"/>
                    <a:pt x="4075112" y="5661621"/>
                  </a:cubicBezTo>
                  <a:cubicBezTo>
                    <a:pt x="4279370" y="5558301"/>
                    <a:pt x="4381500" y="5403255"/>
                    <a:pt x="4381500" y="5196483"/>
                  </a:cubicBezTo>
                  <a:cubicBezTo>
                    <a:pt x="4381500" y="4998046"/>
                    <a:pt x="4298817" y="4847101"/>
                    <a:pt x="4133453" y="4743649"/>
                  </a:cubicBezTo>
                  <a:cubicBezTo>
                    <a:pt x="3968220" y="4640461"/>
                    <a:pt x="3354519" y="4462794"/>
                    <a:pt x="2292350" y="4210646"/>
                  </a:cubicBezTo>
                  <a:cubicBezTo>
                    <a:pt x="1527836" y="4020410"/>
                    <a:pt x="988483" y="3782616"/>
                    <a:pt x="674290" y="3497263"/>
                  </a:cubicBezTo>
                  <a:cubicBezTo>
                    <a:pt x="360230" y="3216275"/>
                    <a:pt x="203200" y="2811132"/>
                    <a:pt x="203200" y="2281833"/>
                  </a:cubicBezTo>
                  <a:cubicBezTo>
                    <a:pt x="203200" y="1657681"/>
                    <a:pt x="448270" y="1121371"/>
                    <a:pt x="938410" y="672902"/>
                  </a:cubicBezTo>
                  <a:cubicBezTo>
                    <a:pt x="1428551" y="224301"/>
                    <a:pt x="2118254" y="0"/>
                    <a:pt x="3007518" y="0"/>
                  </a:cubicBezTo>
                  <a:cubicBezTo>
                    <a:pt x="3851407" y="0"/>
                    <a:pt x="4539059" y="168143"/>
                    <a:pt x="5070475" y="504429"/>
                  </a:cubicBezTo>
                  <a:cubicBezTo>
                    <a:pt x="5602022" y="840582"/>
                    <a:pt x="5907087" y="1421276"/>
                    <a:pt x="5985668" y="2246511"/>
                  </a:cubicBezTo>
                  <a:lnTo>
                    <a:pt x="4214415" y="2246511"/>
                  </a:lnTo>
                  <a:cubicBezTo>
                    <a:pt x="4189544" y="2018837"/>
                    <a:pt x="4125581" y="1838789"/>
                    <a:pt x="4022526" y="1706365"/>
                  </a:cubicBezTo>
                  <a:cubicBezTo>
                    <a:pt x="3828719" y="1466255"/>
                    <a:pt x="3498783" y="1346200"/>
                    <a:pt x="3032720" y="1346200"/>
                  </a:cubicBezTo>
                  <a:cubicBezTo>
                    <a:pt x="2649074" y="1346200"/>
                    <a:pt x="2375759" y="1406129"/>
                    <a:pt x="2212776" y="1525985"/>
                  </a:cubicBezTo>
                  <a:cubicBezTo>
                    <a:pt x="2049925" y="1645841"/>
                    <a:pt x="1968500" y="1786401"/>
                    <a:pt x="1968500" y="1947665"/>
                  </a:cubicBezTo>
                  <a:cubicBezTo>
                    <a:pt x="1968500" y="2150203"/>
                    <a:pt x="2055283" y="2296981"/>
                    <a:pt x="2228850" y="2387997"/>
                  </a:cubicBezTo>
                  <a:cubicBezTo>
                    <a:pt x="2402548" y="2483115"/>
                    <a:pt x="3016448" y="2646363"/>
                    <a:pt x="4070548" y="2877741"/>
                  </a:cubicBezTo>
                  <a:cubicBezTo>
                    <a:pt x="4773149" y="3043238"/>
                    <a:pt x="5300067" y="3293401"/>
                    <a:pt x="5651301" y="3628232"/>
                  </a:cubicBezTo>
                  <a:cubicBezTo>
                    <a:pt x="5998567" y="3967295"/>
                    <a:pt x="6172200" y="4391092"/>
                    <a:pt x="6172200" y="4899621"/>
                  </a:cubicBezTo>
                  <a:cubicBezTo>
                    <a:pt x="6172200" y="5569281"/>
                    <a:pt x="5923028" y="6116043"/>
                    <a:pt x="5424685" y="6539905"/>
                  </a:cubicBezTo>
                  <a:cubicBezTo>
                    <a:pt x="4926343" y="6963634"/>
                    <a:pt x="4156141" y="7175500"/>
                    <a:pt x="3114079" y="7175500"/>
                  </a:cubicBezTo>
                  <a:cubicBezTo>
                    <a:pt x="2051248" y="7175500"/>
                    <a:pt x="1266494" y="6951662"/>
                    <a:pt x="759817" y="6503988"/>
                  </a:cubicBezTo>
                  <a:cubicBezTo>
                    <a:pt x="253272" y="6056181"/>
                    <a:pt x="0" y="5485541"/>
                    <a:pt x="0" y="4792068"/>
                  </a:cubicBezTo>
                  <a:close/>
                  <a:moveTo>
                    <a:pt x="3146821" y="12304"/>
                  </a:moveTo>
                </a:path>
              </a:pathLst>
            </a:custGeom>
            <a:solidFill>
              <a:srgbClr val="000000">
                <a:alpha val="100000"/>
              </a:srgbClr>
            </a:solidFill>
            <a:ln w="11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6" name="Freeform 8132"/>
            <p:cNvSpPr/>
            <p:nvPr/>
          </p:nvSpPr>
          <p:spPr>
            <a:xfrm>
              <a:off x="3026195" y="1235036"/>
              <a:ext cx="63819" cy="83335"/>
            </a:xfrm>
            <a:custGeom>
              <a:avLst/>
              <a:gdLst/>
              <a:ahLst/>
              <a:cxnLst/>
              <a:rect l="0" t="0" r="0" b="0"/>
              <a:pathLst>
                <a:path w="6997700" h="9137650">
                  <a:moveTo>
                    <a:pt x="5105400" y="2908896"/>
                  </a:moveTo>
                  <a:cubicBezTo>
                    <a:pt x="5105400" y="2433307"/>
                    <a:pt x="4980053" y="2094177"/>
                    <a:pt x="4729360" y="1891507"/>
                  </a:cubicBezTo>
                  <a:cubicBezTo>
                    <a:pt x="4478668" y="1688836"/>
                    <a:pt x="4127500" y="1587500"/>
                    <a:pt x="3675856" y="1587500"/>
                  </a:cubicBezTo>
                  <a:lnTo>
                    <a:pt x="1892300" y="1587500"/>
                  </a:lnTo>
                  <a:lnTo>
                    <a:pt x="1892300" y="4279900"/>
                  </a:lnTo>
                  <a:lnTo>
                    <a:pt x="3675856" y="4279900"/>
                  </a:lnTo>
                  <a:cubicBezTo>
                    <a:pt x="4127500" y="4279900"/>
                    <a:pt x="4478668" y="4170363"/>
                    <a:pt x="4729360" y="3951288"/>
                  </a:cubicBezTo>
                  <a:cubicBezTo>
                    <a:pt x="4980053" y="3732081"/>
                    <a:pt x="5105400" y="3384617"/>
                    <a:pt x="5105400" y="2908896"/>
                  </a:cubicBezTo>
                  <a:close/>
                  <a:moveTo>
                    <a:pt x="6997700" y="2896394"/>
                  </a:moveTo>
                  <a:cubicBezTo>
                    <a:pt x="6997700" y="3975630"/>
                    <a:pt x="6724385" y="4738490"/>
                    <a:pt x="6177756" y="5184974"/>
                  </a:cubicBezTo>
                  <a:cubicBezTo>
                    <a:pt x="5631259" y="5631458"/>
                    <a:pt x="4850804" y="5854700"/>
                    <a:pt x="3836392" y="5854700"/>
                  </a:cubicBezTo>
                  <a:lnTo>
                    <a:pt x="1892300" y="5854700"/>
                  </a:lnTo>
                  <a:lnTo>
                    <a:pt x="1892300" y="9137650"/>
                  </a:lnTo>
                  <a:lnTo>
                    <a:pt x="0" y="9137650"/>
                  </a:lnTo>
                  <a:lnTo>
                    <a:pt x="0" y="0"/>
                  </a:lnTo>
                  <a:lnTo>
                    <a:pt x="3982640" y="0"/>
                  </a:lnTo>
                  <a:cubicBezTo>
                    <a:pt x="4900877" y="0"/>
                    <a:pt x="5632912" y="235678"/>
                    <a:pt x="6178748" y="707033"/>
                  </a:cubicBezTo>
                  <a:cubicBezTo>
                    <a:pt x="6724715" y="1178388"/>
                    <a:pt x="6997700" y="1908175"/>
                    <a:pt x="6997700" y="2896394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1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7" name="Freeform 8133"/>
            <p:cNvSpPr/>
            <p:nvPr/>
          </p:nvSpPr>
          <p:spPr>
            <a:xfrm>
              <a:off x="3100427" y="1255421"/>
              <a:ext cx="35789" cy="63008"/>
            </a:xfrm>
            <a:custGeom>
              <a:avLst/>
              <a:gdLst/>
              <a:ahLst/>
              <a:cxnLst/>
              <a:rect l="0" t="0" r="0" b="0"/>
              <a:pathLst>
                <a:path w="3924300" h="6908800">
                  <a:moveTo>
                    <a:pt x="3688556" y="0"/>
                  </a:moveTo>
                  <a:cubicBezTo>
                    <a:pt x="3721629" y="0"/>
                    <a:pt x="3749542" y="0"/>
                    <a:pt x="3772296" y="0"/>
                  </a:cubicBezTo>
                  <a:cubicBezTo>
                    <a:pt x="3795050" y="0"/>
                    <a:pt x="3845718" y="0"/>
                    <a:pt x="3924300" y="0"/>
                  </a:cubicBezTo>
                  <a:lnTo>
                    <a:pt x="3924300" y="1815505"/>
                  </a:lnTo>
                  <a:cubicBezTo>
                    <a:pt x="3812645" y="1798969"/>
                    <a:pt x="3713360" y="1790700"/>
                    <a:pt x="3626445" y="1790700"/>
                  </a:cubicBezTo>
                  <a:cubicBezTo>
                    <a:pt x="3539661" y="1790700"/>
                    <a:pt x="3469349" y="1790700"/>
                    <a:pt x="3415506" y="1790700"/>
                  </a:cubicBezTo>
                  <a:cubicBezTo>
                    <a:pt x="2704306" y="1790700"/>
                    <a:pt x="2226733" y="2021748"/>
                    <a:pt x="1982787" y="2483843"/>
                  </a:cubicBezTo>
                  <a:cubicBezTo>
                    <a:pt x="1846262" y="2743796"/>
                    <a:pt x="1778000" y="3143978"/>
                    <a:pt x="1778000" y="3684390"/>
                  </a:cubicBezTo>
                  <a:lnTo>
                    <a:pt x="1778000" y="6908800"/>
                  </a:lnTo>
                  <a:lnTo>
                    <a:pt x="0" y="6908800"/>
                  </a:lnTo>
                  <a:lnTo>
                    <a:pt x="0" y="152400"/>
                  </a:lnTo>
                  <a:lnTo>
                    <a:pt x="1685131" y="152400"/>
                  </a:lnTo>
                  <a:lnTo>
                    <a:pt x="1685131" y="1331516"/>
                  </a:lnTo>
                  <a:cubicBezTo>
                    <a:pt x="1958048" y="883576"/>
                    <a:pt x="2195777" y="577387"/>
                    <a:pt x="2398315" y="412949"/>
                  </a:cubicBezTo>
                  <a:cubicBezTo>
                    <a:pt x="2729177" y="137650"/>
                    <a:pt x="3159257" y="0"/>
                    <a:pt x="3688556" y="0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1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8" name="Freeform 8134"/>
            <p:cNvSpPr/>
            <p:nvPr/>
          </p:nvSpPr>
          <p:spPr>
            <a:xfrm>
              <a:off x="3145355" y="1234688"/>
              <a:ext cx="16331" cy="83740"/>
            </a:xfrm>
            <a:custGeom>
              <a:avLst/>
              <a:gdLst/>
              <a:ahLst/>
              <a:cxnLst/>
              <a:rect l="0" t="0" r="0" b="0"/>
              <a:pathLst>
                <a:path w="1790700" h="9182100">
                  <a:moveTo>
                    <a:pt x="1790700" y="1625600"/>
                  </a:moveTo>
                  <a:lnTo>
                    <a:pt x="0" y="1625600"/>
                  </a:lnTo>
                  <a:lnTo>
                    <a:pt x="0" y="0"/>
                  </a:lnTo>
                  <a:lnTo>
                    <a:pt x="1790700" y="0"/>
                  </a:lnTo>
                  <a:close/>
                  <a:moveTo>
                    <a:pt x="0" y="2425700"/>
                  </a:moveTo>
                  <a:lnTo>
                    <a:pt x="1790700" y="2425700"/>
                  </a:lnTo>
                  <a:lnTo>
                    <a:pt x="1790700" y="9182100"/>
                  </a:lnTo>
                  <a:lnTo>
                    <a:pt x="0" y="91821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1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9" name="Freeform 8135"/>
            <p:cNvSpPr/>
            <p:nvPr/>
          </p:nvSpPr>
          <p:spPr>
            <a:xfrm>
              <a:off x="3173373" y="1255186"/>
              <a:ext cx="56780" cy="65444"/>
            </a:xfrm>
            <a:custGeom>
              <a:avLst/>
              <a:gdLst/>
              <a:ahLst/>
              <a:cxnLst/>
              <a:rect l="0" t="0" r="0" b="0"/>
              <a:pathLst>
                <a:path w="6225976" h="7175896">
                  <a:moveTo>
                    <a:pt x="4415234" y="2603500"/>
                  </a:moveTo>
                  <a:cubicBezTo>
                    <a:pt x="4382161" y="2351616"/>
                    <a:pt x="4297428" y="2124405"/>
                    <a:pt x="4161035" y="1921867"/>
                  </a:cubicBezTo>
                  <a:cubicBezTo>
                    <a:pt x="3962598" y="1649346"/>
                    <a:pt x="3654623" y="1513086"/>
                    <a:pt x="3237110" y="1513086"/>
                  </a:cubicBezTo>
                  <a:cubicBezTo>
                    <a:pt x="2641798" y="1513086"/>
                    <a:pt x="2234538" y="1808427"/>
                    <a:pt x="2015331" y="2399109"/>
                  </a:cubicBezTo>
                  <a:cubicBezTo>
                    <a:pt x="1899576" y="2712905"/>
                    <a:pt x="1841698" y="3129954"/>
                    <a:pt x="1841698" y="3650257"/>
                  </a:cubicBezTo>
                  <a:cubicBezTo>
                    <a:pt x="1841698" y="4145954"/>
                    <a:pt x="1899576" y="4544549"/>
                    <a:pt x="2015331" y="4846042"/>
                  </a:cubicBezTo>
                  <a:cubicBezTo>
                    <a:pt x="2226204" y="5407752"/>
                    <a:pt x="2623079" y="5688607"/>
                    <a:pt x="3205956" y="5688607"/>
                  </a:cubicBezTo>
                  <a:cubicBezTo>
                    <a:pt x="3619367" y="5688607"/>
                    <a:pt x="3912856" y="5577086"/>
                    <a:pt x="4086423" y="5354042"/>
                  </a:cubicBezTo>
                  <a:cubicBezTo>
                    <a:pt x="4260122" y="5130998"/>
                    <a:pt x="4365625" y="4841875"/>
                    <a:pt x="4402931" y="4486671"/>
                  </a:cubicBezTo>
                  <a:lnTo>
                    <a:pt x="6207323" y="4486671"/>
                  </a:lnTo>
                  <a:cubicBezTo>
                    <a:pt x="6166048" y="5024966"/>
                    <a:pt x="5971976" y="5534223"/>
                    <a:pt x="5625107" y="6014442"/>
                  </a:cubicBezTo>
                  <a:cubicBezTo>
                    <a:pt x="5071599" y="6788745"/>
                    <a:pt x="4251788" y="7175896"/>
                    <a:pt x="3165673" y="7175896"/>
                  </a:cubicBezTo>
                  <a:cubicBezTo>
                    <a:pt x="2079426" y="7175896"/>
                    <a:pt x="1280252" y="6853700"/>
                    <a:pt x="768151" y="6209307"/>
                  </a:cubicBezTo>
                  <a:cubicBezTo>
                    <a:pt x="256050" y="5564915"/>
                    <a:pt x="0" y="4728434"/>
                    <a:pt x="0" y="3699867"/>
                  </a:cubicBezTo>
                  <a:cubicBezTo>
                    <a:pt x="0" y="2539272"/>
                    <a:pt x="282905" y="1636778"/>
                    <a:pt x="848717" y="992386"/>
                  </a:cubicBezTo>
                  <a:cubicBezTo>
                    <a:pt x="1414528" y="347993"/>
                    <a:pt x="2195115" y="25796"/>
                    <a:pt x="3190478" y="25796"/>
                  </a:cubicBezTo>
                  <a:cubicBezTo>
                    <a:pt x="4037144" y="25796"/>
                    <a:pt x="4729956" y="215370"/>
                    <a:pt x="5268912" y="594518"/>
                  </a:cubicBezTo>
                  <a:cubicBezTo>
                    <a:pt x="5807868" y="973534"/>
                    <a:pt x="6126890" y="1643194"/>
                    <a:pt x="6225976" y="2603500"/>
                  </a:cubicBezTo>
                  <a:close/>
                  <a:moveTo>
                    <a:pt x="3220442" y="0"/>
                  </a:moveTo>
                </a:path>
              </a:pathLst>
            </a:custGeom>
            <a:solidFill>
              <a:srgbClr val="000000">
                <a:alpha val="100000"/>
              </a:srgbClr>
            </a:solidFill>
            <a:ln w="11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0" name="Freeform 8136"/>
            <p:cNvSpPr/>
            <p:nvPr/>
          </p:nvSpPr>
          <p:spPr>
            <a:xfrm>
              <a:off x="3235443" y="1255189"/>
              <a:ext cx="58491" cy="65324"/>
            </a:xfrm>
            <a:custGeom>
              <a:avLst/>
              <a:gdLst/>
              <a:ahLst/>
              <a:cxnLst/>
              <a:rect l="0" t="0" r="0" b="0"/>
              <a:pathLst>
                <a:path w="6413500" h="7162800">
                  <a:moveTo>
                    <a:pt x="3200598" y="1460500"/>
                  </a:moveTo>
                  <a:cubicBezTo>
                    <a:pt x="2791287" y="1460500"/>
                    <a:pt x="2473920" y="1588361"/>
                    <a:pt x="2248495" y="1844080"/>
                  </a:cubicBezTo>
                  <a:cubicBezTo>
                    <a:pt x="2023202" y="2099668"/>
                    <a:pt x="1881584" y="2445941"/>
                    <a:pt x="1823640" y="2882900"/>
                  </a:cubicBezTo>
                  <a:lnTo>
                    <a:pt x="4571404" y="2882900"/>
                  </a:lnTo>
                  <a:cubicBezTo>
                    <a:pt x="4542432" y="2416969"/>
                    <a:pt x="4400814" y="2063420"/>
                    <a:pt x="4146550" y="1822252"/>
                  </a:cubicBezTo>
                  <a:cubicBezTo>
                    <a:pt x="3892285" y="1581084"/>
                    <a:pt x="3576968" y="1460500"/>
                    <a:pt x="3200598" y="1460500"/>
                  </a:cubicBezTo>
                  <a:close/>
                  <a:moveTo>
                    <a:pt x="3197423" y="0"/>
                  </a:moveTo>
                  <a:cubicBezTo>
                    <a:pt x="3759266" y="0"/>
                    <a:pt x="4265281" y="105503"/>
                    <a:pt x="4715470" y="316508"/>
                  </a:cubicBezTo>
                  <a:cubicBezTo>
                    <a:pt x="5165791" y="527514"/>
                    <a:pt x="5537596" y="860425"/>
                    <a:pt x="5830887" y="1315244"/>
                  </a:cubicBezTo>
                  <a:cubicBezTo>
                    <a:pt x="6095338" y="1716485"/>
                    <a:pt x="6266788" y="2181755"/>
                    <a:pt x="6345237" y="2711054"/>
                  </a:cubicBezTo>
                  <a:cubicBezTo>
                    <a:pt x="6390745" y="3021410"/>
                    <a:pt x="6413500" y="3468159"/>
                    <a:pt x="6413500" y="4051300"/>
                  </a:cubicBezTo>
                  <a:lnTo>
                    <a:pt x="1780182" y="4051300"/>
                  </a:lnTo>
                  <a:cubicBezTo>
                    <a:pt x="1804921" y="4727708"/>
                    <a:pt x="2017844" y="5201973"/>
                    <a:pt x="2418953" y="5474097"/>
                  </a:cubicBezTo>
                  <a:cubicBezTo>
                    <a:pt x="2662898" y="5643166"/>
                    <a:pt x="2956520" y="5727700"/>
                    <a:pt x="3299817" y="5727700"/>
                  </a:cubicBezTo>
                  <a:cubicBezTo>
                    <a:pt x="3663619" y="5727700"/>
                    <a:pt x="3959291" y="5624645"/>
                    <a:pt x="4186832" y="5418535"/>
                  </a:cubicBezTo>
                  <a:cubicBezTo>
                    <a:pt x="4310789" y="5307145"/>
                    <a:pt x="4420327" y="5152496"/>
                    <a:pt x="4515445" y="4954588"/>
                  </a:cubicBezTo>
                  <a:lnTo>
                    <a:pt x="6320432" y="4954588"/>
                  </a:lnTo>
                  <a:cubicBezTo>
                    <a:pt x="6274924" y="5355696"/>
                    <a:pt x="6066035" y="5763022"/>
                    <a:pt x="5693767" y="6176566"/>
                  </a:cubicBezTo>
                  <a:cubicBezTo>
                    <a:pt x="5114858" y="6834056"/>
                    <a:pt x="4304439" y="7162800"/>
                    <a:pt x="3262510" y="7162800"/>
                  </a:cubicBezTo>
                  <a:cubicBezTo>
                    <a:pt x="2402350" y="7162800"/>
                    <a:pt x="1643525" y="6885848"/>
                    <a:pt x="986035" y="6331943"/>
                  </a:cubicBezTo>
                  <a:cubicBezTo>
                    <a:pt x="328678" y="5777905"/>
                    <a:pt x="0" y="4876536"/>
                    <a:pt x="0" y="3627835"/>
                  </a:cubicBezTo>
                  <a:cubicBezTo>
                    <a:pt x="0" y="2457980"/>
                    <a:pt x="296399" y="1560910"/>
                    <a:pt x="889198" y="936625"/>
                  </a:cubicBezTo>
                  <a:cubicBezTo>
                    <a:pt x="1481997" y="312209"/>
                    <a:pt x="2251405" y="0"/>
                    <a:pt x="3197423" y="0"/>
                  </a:cubicBezTo>
                  <a:close/>
                  <a:moveTo>
                    <a:pt x="3323232" y="0"/>
                  </a:moveTo>
                </a:path>
              </a:pathLst>
            </a:custGeom>
            <a:solidFill>
              <a:srgbClr val="000000">
                <a:alpha val="100000"/>
              </a:srgbClr>
            </a:solidFill>
            <a:ln w="11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1" name="Freeform 8137"/>
            <p:cNvSpPr/>
            <p:nvPr/>
          </p:nvSpPr>
          <p:spPr>
            <a:xfrm>
              <a:off x="3333060" y="1233762"/>
              <a:ext cx="32117" cy="108063"/>
            </a:xfrm>
            <a:custGeom>
              <a:avLst/>
              <a:gdLst/>
              <a:ahLst/>
              <a:cxnLst/>
              <a:rect l="0" t="0" r="0" b="0"/>
              <a:pathLst>
                <a:path w="3521670" h="11849100">
                  <a:moveTo>
                    <a:pt x="725487" y="2455466"/>
                  </a:moveTo>
                  <a:cubicBezTo>
                    <a:pt x="1051851" y="1694921"/>
                    <a:pt x="1529159" y="876433"/>
                    <a:pt x="2157412" y="0"/>
                  </a:cubicBezTo>
                  <a:lnTo>
                    <a:pt x="3490714" y="0"/>
                  </a:lnTo>
                  <a:lnTo>
                    <a:pt x="3112492" y="694532"/>
                  </a:lnTo>
                  <a:cubicBezTo>
                    <a:pt x="2591527" y="1649413"/>
                    <a:pt x="2229776" y="2649736"/>
                    <a:pt x="2027237" y="3695502"/>
                  </a:cubicBezTo>
                  <a:cubicBezTo>
                    <a:pt x="1894945" y="4381699"/>
                    <a:pt x="1828800" y="5129875"/>
                    <a:pt x="1828800" y="5940029"/>
                  </a:cubicBezTo>
                  <a:cubicBezTo>
                    <a:pt x="1828800" y="7204869"/>
                    <a:pt x="2012751" y="8368441"/>
                    <a:pt x="2380654" y="9430742"/>
                  </a:cubicBezTo>
                  <a:cubicBezTo>
                    <a:pt x="2595628" y="10059127"/>
                    <a:pt x="2975967" y="10865246"/>
                    <a:pt x="3521670" y="11849100"/>
                  </a:cubicBezTo>
                  <a:lnTo>
                    <a:pt x="2213371" y="11849100"/>
                  </a:lnTo>
                  <a:lnTo>
                    <a:pt x="1773237" y="11247635"/>
                  </a:lnTo>
                  <a:cubicBezTo>
                    <a:pt x="1488016" y="10883833"/>
                    <a:pt x="1184208" y="10342297"/>
                    <a:pt x="861814" y="9623028"/>
                  </a:cubicBezTo>
                  <a:cubicBezTo>
                    <a:pt x="287271" y="8337550"/>
                    <a:pt x="0" y="7072710"/>
                    <a:pt x="0" y="5828507"/>
                  </a:cubicBezTo>
                  <a:cubicBezTo>
                    <a:pt x="0" y="4695825"/>
                    <a:pt x="241829" y="3571479"/>
                    <a:pt x="725487" y="2455466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1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2" name="Freeform 8138"/>
            <p:cNvSpPr/>
            <p:nvPr/>
          </p:nvSpPr>
          <p:spPr>
            <a:xfrm>
              <a:off x="3369417" y="1228666"/>
              <a:ext cx="57332" cy="103199"/>
            </a:xfrm>
            <a:custGeom>
              <a:avLst/>
              <a:gdLst/>
              <a:ahLst/>
              <a:cxnLst/>
              <a:rect l="0" t="0" r="0" b="0"/>
              <a:pathLst>
                <a:path w="6286500" h="11315700">
                  <a:moveTo>
                    <a:pt x="3467100" y="8686800"/>
                  </a:moveTo>
                  <a:cubicBezTo>
                    <a:pt x="3793992" y="8645525"/>
                    <a:pt x="4031919" y="8571111"/>
                    <a:pt x="4180879" y="8463558"/>
                  </a:cubicBezTo>
                  <a:cubicBezTo>
                    <a:pt x="4441626" y="8273455"/>
                    <a:pt x="4572000" y="7944843"/>
                    <a:pt x="4572000" y="7477721"/>
                  </a:cubicBezTo>
                  <a:cubicBezTo>
                    <a:pt x="4572000" y="7122385"/>
                    <a:pt x="4449894" y="6841332"/>
                    <a:pt x="4205684" y="6634560"/>
                  </a:cubicBezTo>
                  <a:cubicBezTo>
                    <a:pt x="4060825" y="6514704"/>
                    <a:pt x="3814630" y="6390680"/>
                    <a:pt x="3467100" y="6262490"/>
                  </a:cubicBezTo>
                  <a:close/>
                  <a:moveTo>
                    <a:pt x="2882900" y="2213571"/>
                  </a:moveTo>
                  <a:cubicBezTo>
                    <a:pt x="2521082" y="2213571"/>
                    <a:pt x="2252794" y="2305844"/>
                    <a:pt x="2078037" y="2490391"/>
                  </a:cubicBezTo>
                  <a:cubicBezTo>
                    <a:pt x="1903412" y="2674805"/>
                    <a:pt x="1816100" y="2926623"/>
                    <a:pt x="1816100" y="3245843"/>
                  </a:cubicBezTo>
                  <a:cubicBezTo>
                    <a:pt x="1816100" y="3594034"/>
                    <a:pt x="1947068" y="3869730"/>
                    <a:pt x="2209006" y="4072930"/>
                  </a:cubicBezTo>
                  <a:cubicBezTo>
                    <a:pt x="2354659" y="4184981"/>
                    <a:pt x="2579290" y="4288632"/>
                    <a:pt x="2882900" y="4383882"/>
                  </a:cubicBezTo>
                  <a:close/>
                  <a:moveTo>
                    <a:pt x="3479800" y="11315700"/>
                  </a:moveTo>
                  <a:lnTo>
                    <a:pt x="2882900" y="11315700"/>
                  </a:lnTo>
                  <a:lnTo>
                    <a:pt x="2882900" y="10081815"/>
                  </a:lnTo>
                  <a:cubicBezTo>
                    <a:pt x="2068644" y="9990931"/>
                    <a:pt x="1461095" y="9813198"/>
                    <a:pt x="1060251" y="9548615"/>
                  </a:cubicBezTo>
                  <a:cubicBezTo>
                    <a:pt x="353417" y="9073291"/>
                    <a:pt x="0" y="8263136"/>
                    <a:pt x="0" y="7118152"/>
                  </a:cubicBezTo>
                  <a:lnTo>
                    <a:pt x="1685925" y="7118152"/>
                  </a:lnTo>
                  <a:cubicBezTo>
                    <a:pt x="1744133" y="7638984"/>
                    <a:pt x="1825228" y="7988300"/>
                    <a:pt x="1929209" y="8166100"/>
                  </a:cubicBezTo>
                  <a:cubicBezTo>
                    <a:pt x="2091266" y="8442987"/>
                    <a:pt x="2409163" y="8622771"/>
                    <a:pt x="2882900" y="8705454"/>
                  </a:cubicBezTo>
                  <a:lnTo>
                    <a:pt x="2882900" y="6057900"/>
                  </a:lnTo>
                  <a:lnTo>
                    <a:pt x="2379464" y="5909072"/>
                  </a:lnTo>
                  <a:cubicBezTo>
                    <a:pt x="1587698" y="5677562"/>
                    <a:pt x="1029163" y="5355167"/>
                    <a:pt x="703857" y="4941888"/>
                  </a:cubicBezTo>
                  <a:cubicBezTo>
                    <a:pt x="378552" y="4528476"/>
                    <a:pt x="215900" y="4030332"/>
                    <a:pt x="215900" y="3447455"/>
                  </a:cubicBezTo>
                  <a:cubicBezTo>
                    <a:pt x="215900" y="3063016"/>
                    <a:pt x="279069" y="2713766"/>
                    <a:pt x="405407" y="2399705"/>
                  </a:cubicBezTo>
                  <a:cubicBezTo>
                    <a:pt x="531878" y="2085513"/>
                    <a:pt x="709083" y="1814711"/>
                    <a:pt x="937021" y="1587302"/>
                  </a:cubicBezTo>
                  <a:cubicBezTo>
                    <a:pt x="1231370" y="1293879"/>
                    <a:pt x="1558858" y="1091341"/>
                    <a:pt x="1919485" y="979686"/>
                  </a:cubicBezTo>
                  <a:cubicBezTo>
                    <a:pt x="2139090" y="909440"/>
                    <a:pt x="2460228" y="857780"/>
                    <a:pt x="2882900" y="824707"/>
                  </a:cubicBezTo>
                  <a:lnTo>
                    <a:pt x="2882900" y="0"/>
                  </a:lnTo>
                  <a:lnTo>
                    <a:pt x="3467100" y="0"/>
                  </a:lnTo>
                  <a:lnTo>
                    <a:pt x="3467100" y="837010"/>
                  </a:lnTo>
                  <a:cubicBezTo>
                    <a:pt x="4140464" y="890721"/>
                    <a:pt x="4669234" y="1056085"/>
                    <a:pt x="5053409" y="1333104"/>
                  </a:cubicBezTo>
                  <a:cubicBezTo>
                    <a:pt x="5751512" y="1775355"/>
                    <a:pt x="6112999" y="2492574"/>
                    <a:pt x="6137870" y="3484761"/>
                  </a:cubicBezTo>
                  <a:lnTo>
                    <a:pt x="4509889" y="3484761"/>
                  </a:lnTo>
                  <a:cubicBezTo>
                    <a:pt x="4476816" y="3116726"/>
                    <a:pt x="4414771" y="2848041"/>
                    <a:pt x="4323754" y="2678708"/>
                  </a:cubicBezTo>
                  <a:cubicBezTo>
                    <a:pt x="4166460" y="2385021"/>
                    <a:pt x="3880908" y="2223757"/>
                    <a:pt x="3467100" y="2194918"/>
                  </a:cubicBezTo>
                  <a:lnTo>
                    <a:pt x="3467100" y="4557515"/>
                  </a:lnTo>
                  <a:cubicBezTo>
                    <a:pt x="4450291" y="4896446"/>
                    <a:pt x="5111220" y="5196153"/>
                    <a:pt x="5449887" y="5456635"/>
                  </a:cubicBezTo>
                  <a:cubicBezTo>
                    <a:pt x="6007629" y="5890684"/>
                    <a:pt x="6286500" y="6502400"/>
                    <a:pt x="6286500" y="7291785"/>
                  </a:cubicBezTo>
                  <a:cubicBezTo>
                    <a:pt x="6286500" y="8333449"/>
                    <a:pt x="5904441" y="9089893"/>
                    <a:pt x="5140325" y="9561116"/>
                  </a:cubicBezTo>
                  <a:cubicBezTo>
                    <a:pt x="4673467" y="9850569"/>
                    <a:pt x="4119959" y="10020035"/>
                    <a:pt x="3479800" y="10069512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1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3" name="Freeform 8139"/>
            <p:cNvSpPr/>
            <p:nvPr/>
          </p:nvSpPr>
          <p:spPr>
            <a:xfrm>
              <a:off x="3430872" y="1233762"/>
              <a:ext cx="32119" cy="108063"/>
            </a:xfrm>
            <a:custGeom>
              <a:avLst/>
              <a:gdLst/>
              <a:ahLst/>
              <a:cxnLst/>
              <a:rect l="0" t="0" r="0" b="0"/>
              <a:pathLst>
                <a:path w="3521869" h="11849100">
                  <a:moveTo>
                    <a:pt x="1364258" y="0"/>
                  </a:moveTo>
                  <a:cubicBezTo>
                    <a:pt x="1992511" y="876433"/>
                    <a:pt x="2469951" y="1694921"/>
                    <a:pt x="2796579" y="2455466"/>
                  </a:cubicBezTo>
                  <a:cubicBezTo>
                    <a:pt x="3280105" y="3571479"/>
                    <a:pt x="3521869" y="4695825"/>
                    <a:pt x="3521869" y="5828507"/>
                  </a:cubicBezTo>
                  <a:cubicBezTo>
                    <a:pt x="3521869" y="7072710"/>
                    <a:pt x="3234663" y="8337550"/>
                    <a:pt x="2660253" y="9623028"/>
                  </a:cubicBezTo>
                  <a:cubicBezTo>
                    <a:pt x="2337726" y="10342297"/>
                    <a:pt x="2033918" y="10883833"/>
                    <a:pt x="1748829" y="11247635"/>
                  </a:cubicBezTo>
                  <a:lnTo>
                    <a:pt x="1308497" y="11849100"/>
                  </a:lnTo>
                  <a:lnTo>
                    <a:pt x="0" y="11849100"/>
                  </a:lnTo>
                  <a:cubicBezTo>
                    <a:pt x="545703" y="10865246"/>
                    <a:pt x="926041" y="10059127"/>
                    <a:pt x="1141015" y="9430742"/>
                  </a:cubicBezTo>
                  <a:cubicBezTo>
                    <a:pt x="1509051" y="8368441"/>
                    <a:pt x="1693069" y="7204869"/>
                    <a:pt x="1693069" y="5940029"/>
                  </a:cubicBezTo>
                  <a:cubicBezTo>
                    <a:pt x="1693069" y="5129875"/>
                    <a:pt x="1626923" y="4381699"/>
                    <a:pt x="1494631" y="3695502"/>
                  </a:cubicBezTo>
                  <a:cubicBezTo>
                    <a:pt x="1291960" y="2649736"/>
                    <a:pt x="930209" y="1649413"/>
                    <a:pt x="409376" y="694532"/>
                  </a:cubicBezTo>
                  <a:lnTo>
                    <a:pt x="31154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1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4" name="Rectangle 8140"/>
            <p:cNvSpPr/>
            <p:nvPr/>
          </p:nvSpPr>
          <p:spPr>
            <a:xfrm>
              <a:off x="1639312" y="1471256"/>
              <a:ext cx="1746808" cy="1389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1460167" algn="l"/>
                </a:tabLst>
              </a:pPr>
              <a:r>
                <a:rPr lang="en-US" sz="911" b="0" i="0" spc="0" baseline="0" dirty="0">
                  <a:latin typeface="Arial"/>
                </a:rPr>
                <a:t>1.01	7,366</a:t>
              </a:r>
            </a:p>
          </p:txBody>
        </p:sp>
        <p:sp>
          <p:nvSpPr>
            <p:cNvPr id="245" name="Rectangle 8141"/>
            <p:cNvSpPr/>
            <p:nvPr/>
          </p:nvSpPr>
          <p:spPr>
            <a:xfrm>
              <a:off x="1639312" y="1724240"/>
              <a:ext cx="1699179" cy="1389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1507792" algn="l"/>
                </a:tabLst>
              </a:pPr>
              <a:r>
                <a:rPr lang="en-US" sz="911" b="0" i="0" spc="0" baseline="0" dirty="0">
                  <a:latin typeface="Arial"/>
                </a:rPr>
                <a:t>0.49	985</a:t>
              </a:r>
            </a:p>
          </p:txBody>
        </p:sp>
        <p:sp>
          <p:nvSpPr>
            <p:cNvPr id="246" name="Rectangle 8142"/>
            <p:cNvSpPr/>
            <p:nvPr/>
          </p:nvSpPr>
          <p:spPr>
            <a:xfrm>
              <a:off x="1639312" y="1974176"/>
              <a:ext cx="1699179" cy="1389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1507792" algn="l"/>
                </a:tabLst>
              </a:pPr>
              <a:r>
                <a:rPr lang="en-US" sz="911" b="0" i="0" spc="0" baseline="0" dirty="0">
                  <a:latin typeface="Arial"/>
                </a:rPr>
                <a:t>0.31	544</a:t>
              </a:r>
            </a:p>
          </p:txBody>
        </p:sp>
        <p:sp>
          <p:nvSpPr>
            <p:cNvPr id="247" name="Rectangle 8143"/>
            <p:cNvSpPr/>
            <p:nvPr/>
          </p:nvSpPr>
          <p:spPr>
            <a:xfrm>
              <a:off x="1639312" y="2227160"/>
              <a:ext cx="1746808" cy="1389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1460167" algn="l"/>
                </a:tabLst>
              </a:pPr>
              <a:r>
                <a:rPr lang="en-US" sz="911" b="0" i="0" spc="0" baseline="0" dirty="0">
                  <a:latin typeface="Arial"/>
                </a:rPr>
                <a:t>1.51	9,140</a:t>
              </a:r>
            </a:p>
          </p:txBody>
        </p:sp>
        <p:sp>
          <p:nvSpPr>
            <p:cNvPr id="248" name="Rectangle 8144"/>
            <p:cNvSpPr/>
            <p:nvPr/>
          </p:nvSpPr>
          <p:spPr>
            <a:xfrm>
              <a:off x="1639312" y="2480144"/>
              <a:ext cx="1699179" cy="1389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1507792" algn="l"/>
                </a:tabLst>
              </a:pPr>
              <a:r>
                <a:rPr lang="en-US" sz="911" b="0" i="0" spc="0" baseline="0" dirty="0">
                  <a:latin typeface="Arial"/>
                </a:rPr>
                <a:t>0.37	493</a:t>
              </a:r>
            </a:p>
          </p:txBody>
        </p:sp>
        <p:sp>
          <p:nvSpPr>
            <p:cNvPr id="249" name="Rectangle 8145"/>
            <p:cNvSpPr/>
            <p:nvPr/>
          </p:nvSpPr>
          <p:spPr>
            <a:xfrm>
              <a:off x="1639312" y="2730081"/>
              <a:ext cx="1746808" cy="1389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1460167" algn="l"/>
                </a:tabLst>
              </a:pPr>
              <a:r>
                <a:rPr lang="en-US" sz="911" b="0" i="0" spc="0" baseline="0" dirty="0">
                  <a:latin typeface="Arial"/>
                </a:rPr>
                <a:t>0.73	3,011</a:t>
              </a:r>
            </a:p>
          </p:txBody>
        </p:sp>
        <p:sp>
          <p:nvSpPr>
            <p:cNvPr id="250" name="Rectangle 8146"/>
            <p:cNvSpPr/>
            <p:nvPr/>
          </p:nvSpPr>
          <p:spPr>
            <a:xfrm>
              <a:off x="1639312" y="2983064"/>
              <a:ext cx="1778553" cy="1389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1428417" algn="l"/>
                </a:tabLst>
              </a:pPr>
              <a:r>
                <a:rPr lang="en-US" sz="911" b="0" i="0" spc="0" baseline="0" dirty="0">
                  <a:latin typeface="Arial"/>
                </a:rPr>
                <a:t>1.53	11,413</a:t>
              </a:r>
            </a:p>
          </p:txBody>
        </p:sp>
        <p:sp>
          <p:nvSpPr>
            <p:cNvPr id="251" name="Rectangle 8147"/>
            <p:cNvSpPr/>
            <p:nvPr/>
          </p:nvSpPr>
          <p:spPr>
            <a:xfrm>
              <a:off x="1639312" y="3236048"/>
              <a:ext cx="1746808" cy="1389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1460167" algn="l"/>
                </a:tabLst>
              </a:pPr>
              <a:r>
                <a:rPr lang="en-US" sz="911" b="0" i="0" spc="0" baseline="0" dirty="0">
                  <a:latin typeface="Arial"/>
                </a:rPr>
                <a:t>0.56	1,814</a:t>
              </a:r>
            </a:p>
          </p:txBody>
        </p:sp>
        <p:sp>
          <p:nvSpPr>
            <p:cNvPr id="252" name="Rectangle 8148"/>
            <p:cNvSpPr/>
            <p:nvPr/>
          </p:nvSpPr>
          <p:spPr>
            <a:xfrm>
              <a:off x="1639312" y="3485984"/>
              <a:ext cx="1699179" cy="1389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1507792" algn="l"/>
                </a:tabLst>
              </a:pPr>
              <a:r>
                <a:rPr lang="en-US" sz="911" b="0" i="0" spc="0" baseline="0" dirty="0">
                  <a:latin typeface="Arial"/>
                </a:rPr>
                <a:t>0.41	876</a:t>
              </a:r>
            </a:p>
          </p:txBody>
        </p:sp>
        <p:sp>
          <p:nvSpPr>
            <p:cNvPr id="253" name="Rectangle 8149"/>
            <p:cNvSpPr/>
            <p:nvPr/>
          </p:nvSpPr>
          <p:spPr>
            <a:xfrm>
              <a:off x="1639312" y="3738969"/>
              <a:ext cx="1746808" cy="1389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1460167" algn="l"/>
                </a:tabLst>
              </a:pPr>
              <a:r>
                <a:rPr lang="en-US" sz="911" b="0" i="0" spc="0" baseline="0" dirty="0">
                  <a:latin typeface="Arial"/>
                </a:rPr>
                <a:t>0.74	2,690</a:t>
              </a:r>
            </a:p>
          </p:txBody>
        </p:sp>
        <p:sp>
          <p:nvSpPr>
            <p:cNvPr id="254" name="Rectangle 8150"/>
            <p:cNvSpPr/>
            <p:nvPr/>
          </p:nvSpPr>
          <p:spPr>
            <a:xfrm>
              <a:off x="1639312" y="3991952"/>
              <a:ext cx="1746808" cy="1389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1460167" algn="l"/>
                </a:tabLst>
              </a:pPr>
              <a:r>
                <a:rPr lang="en-US" sz="911" b="0" i="0" spc="0" baseline="0" dirty="0">
                  <a:latin typeface="Arial"/>
                </a:rPr>
                <a:t>0.63	1,190</a:t>
              </a:r>
            </a:p>
          </p:txBody>
        </p:sp>
        <p:sp>
          <p:nvSpPr>
            <p:cNvPr id="255" name="Rectangle 8151"/>
            <p:cNvSpPr/>
            <p:nvPr/>
          </p:nvSpPr>
          <p:spPr>
            <a:xfrm>
              <a:off x="1671062" y="4241888"/>
              <a:ext cx="1715058" cy="1389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1428417" algn="l"/>
                </a:tabLst>
              </a:pPr>
              <a:r>
                <a:rPr lang="en-US" sz="911" b="0" i="0" spc="0" baseline="0" dirty="0">
                  <a:latin typeface="Arial"/>
                </a:rPr>
                <a:t>0.6	4,172</a:t>
              </a:r>
            </a:p>
          </p:txBody>
        </p:sp>
        <p:sp>
          <p:nvSpPr>
            <p:cNvPr id="256" name="Rectangle 8152"/>
            <p:cNvSpPr/>
            <p:nvPr/>
          </p:nvSpPr>
          <p:spPr>
            <a:xfrm>
              <a:off x="1639312" y="4494872"/>
              <a:ext cx="1778553" cy="1389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1428417" algn="l"/>
                </a:tabLst>
              </a:pPr>
              <a:r>
                <a:rPr lang="en-US" sz="911" b="0" i="0" spc="0" baseline="0" dirty="0">
                  <a:latin typeface="Arial"/>
                </a:rPr>
                <a:t>2.06	11,764</a:t>
              </a:r>
            </a:p>
          </p:txBody>
        </p:sp>
        <p:sp>
          <p:nvSpPr>
            <p:cNvPr id="257" name="Rectangle 8153"/>
            <p:cNvSpPr/>
            <p:nvPr/>
          </p:nvSpPr>
          <p:spPr>
            <a:xfrm>
              <a:off x="1671062" y="4747856"/>
              <a:ext cx="1715058" cy="1389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1428417" algn="l"/>
                </a:tabLst>
              </a:pPr>
              <a:r>
                <a:rPr lang="en-US" sz="911" b="0" i="0" spc="0" baseline="0" dirty="0">
                  <a:latin typeface="Arial"/>
                </a:rPr>
                <a:t>1.1	4,682</a:t>
              </a:r>
            </a:p>
          </p:txBody>
        </p:sp>
        <p:sp>
          <p:nvSpPr>
            <p:cNvPr id="258" name="Rectangle 8154"/>
            <p:cNvSpPr/>
            <p:nvPr/>
          </p:nvSpPr>
          <p:spPr>
            <a:xfrm>
              <a:off x="1639312" y="4997792"/>
              <a:ext cx="1746808" cy="1389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1460167" algn="l"/>
                </a:tabLst>
              </a:pPr>
              <a:r>
                <a:rPr lang="en-US" sz="911" b="0" i="0" spc="0" baseline="0" dirty="0">
                  <a:latin typeface="Arial"/>
                </a:rPr>
                <a:t>1.31	6,172</a:t>
              </a:r>
            </a:p>
          </p:txBody>
        </p:sp>
      </p:grpSp>
      <p:sp>
        <p:nvSpPr>
          <p:cNvPr id="263" name="文本框 262"/>
          <p:cNvSpPr txBox="1"/>
          <p:nvPr/>
        </p:nvSpPr>
        <p:spPr>
          <a:xfrm>
            <a:off x="795984" y="517642"/>
            <a:ext cx="441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一个回归的例子</a:t>
            </a:r>
          </a:p>
        </p:txBody>
      </p:sp>
      <p:pic>
        <p:nvPicPr>
          <p:cNvPr id="265" name="图片 2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409" y="3450176"/>
            <a:ext cx="3969798" cy="1516053"/>
          </a:xfrm>
          <a:prstGeom prst="rect">
            <a:avLst/>
          </a:prstGeom>
        </p:spPr>
      </p:pic>
      <p:pic>
        <p:nvPicPr>
          <p:cNvPr id="266" name="图片 2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172" y="1210976"/>
            <a:ext cx="4191578" cy="1592011"/>
          </a:xfrm>
          <a:prstGeom prst="rect">
            <a:avLst/>
          </a:prstGeom>
        </p:spPr>
      </p:pic>
      <p:pic>
        <p:nvPicPr>
          <p:cNvPr id="267" name="图片 2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028" y="1210976"/>
            <a:ext cx="3901939" cy="1526698"/>
          </a:xfrm>
          <a:prstGeom prst="rect">
            <a:avLst/>
          </a:prstGeom>
        </p:spPr>
      </p:pic>
      <p:pic>
        <p:nvPicPr>
          <p:cNvPr id="268" name="图片 2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172" y="3421463"/>
            <a:ext cx="4186237" cy="1631323"/>
          </a:xfrm>
          <a:prstGeom prst="rect">
            <a:avLst/>
          </a:prstGeom>
        </p:spPr>
      </p:pic>
      <p:sp>
        <p:nvSpPr>
          <p:cNvPr id="269" name="文本框 268"/>
          <p:cNvSpPr txBox="1"/>
          <p:nvPr/>
        </p:nvSpPr>
        <p:spPr>
          <a:xfrm>
            <a:off x="5320956" y="2872300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</a:p>
        </p:txBody>
      </p:sp>
      <p:sp>
        <p:nvSpPr>
          <p:cNvPr id="270" name="文本框 269"/>
          <p:cNvSpPr txBox="1"/>
          <p:nvPr/>
        </p:nvSpPr>
        <p:spPr>
          <a:xfrm>
            <a:off x="9334297" y="2872300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</a:p>
        </p:txBody>
      </p:sp>
      <p:sp>
        <p:nvSpPr>
          <p:cNvPr id="272" name="文本框 271"/>
          <p:cNvSpPr txBox="1"/>
          <p:nvPr/>
        </p:nvSpPr>
        <p:spPr>
          <a:xfrm>
            <a:off x="5320956" y="5224755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</a:p>
        </p:txBody>
      </p:sp>
      <p:sp>
        <p:nvSpPr>
          <p:cNvPr id="273" name="文本框 272"/>
          <p:cNvSpPr txBox="1"/>
          <p:nvPr/>
        </p:nvSpPr>
        <p:spPr>
          <a:xfrm>
            <a:off x="9334297" y="5224755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292165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213"/>
          <p:cNvSpPr/>
          <p:nvPr/>
        </p:nvSpPr>
        <p:spPr>
          <a:xfrm>
            <a:off x="-344" y="6434667"/>
            <a:ext cx="12192000" cy="423333"/>
          </a:xfrm>
          <a:prstGeom prst="rect">
            <a:avLst/>
          </a:prstGeom>
          <a:solidFill>
            <a:srgbClr val="01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329787" y="414543"/>
            <a:ext cx="207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</a:p>
        </p:txBody>
      </p:sp>
      <p:pic>
        <p:nvPicPr>
          <p:cNvPr id="5122" name="Picture 2" descr="https://timgsa.baidu.com/timg?image&amp;quality=80&amp;size=b9999_10000&amp;sec=1569614064355&amp;di=c0ab00e01141e8d65a96426461f63081&amp;imgtype=0&amp;src=http%3A%2F%2Fwww.jaytrn.com%2Fd%2Ffile%2Fit%2F2019-04-18%2Fec575ac8a06ff00640da2e179d4c3f6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352" y="1388354"/>
            <a:ext cx="5550794" cy="433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65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213"/>
          <p:cNvSpPr/>
          <p:nvPr/>
        </p:nvSpPr>
        <p:spPr>
          <a:xfrm>
            <a:off x="-344" y="6434667"/>
            <a:ext cx="12192000" cy="423333"/>
          </a:xfrm>
          <a:prstGeom prst="rect">
            <a:avLst/>
          </a:prstGeom>
          <a:solidFill>
            <a:srgbClr val="01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04939" y="5092956"/>
            <a:ext cx="5182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150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solidFill>
                  <a:srgbClr val="0150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我只有一个想法，就是看淡分数，重在兴趣。”</a:t>
            </a:r>
            <a:endParaRPr lang="en-US" altLang="zh-CN" dirty="0">
              <a:solidFill>
                <a:srgbClr val="0150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423113" y="2050984"/>
            <a:ext cx="2651546" cy="1602257"/>
            <a:chOff x="4277633" y="1866847"/>
            <a:chExt cx="2651546" cy="1602257"/>
          </a:xfrm>
        </p:grpSpPr>
        <p:sp>
          <p:nvSpPr>
            <p:cNvPr id="3" name="矩形 2"/>
            <p:cNvSpPr/>
            <p:nvPr/>
          </p:nvSpPr>
          <p:spPr>
            <a:xfrm>
              <a:off x="4277633" y="1866847"/>
              <a:ext cx="265154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15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Section 1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4703406" y="2648310"/>
              <a:ext cx="1800000" cy="0"/>
            </a:xfrm>
            <a:prstGeom prst="line">
              <a:avLst/>
            </a:prstGeom>
            <a:ln w="19050">
              <a:solidFill>
                <a:srgbClr val="015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356911" y="2822773"/>
              <a:ext cx="249299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rgbClr val="015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关于研讨班</a:t>
              </a:r>
            </a:p>
          </p:txBody>
        </p:sp>
      </p:grpSp>
      <p:grpSp>
        <p:nvGrpSpPr>
          <p:cNvPr id="211" name="组合 210"/>
          <p:cNvGrpSpPr/>
          <p:nvPr/>
        </p:nvGrpSpPr>
        <p:grpSpPr>
          <a:xfrm>
            <a:off x="8686717" y="5537743"/>
            <a:ext cx="1169758" cy="400110"/>
            <a:chOff x="6279096" y="5520490"/>
            <a:chExt cx="1169758" cy="400110"/>
          </a:xfrm>
        </p:grpSpPr>
        <p:sp>
          <p:nvSpPr>
            <p:cNvPr id="54" name="矩形 53"/>
            <p:cNvSpPr/>
            <p:nvPr/>
          </p:nvSpPr>
          <p:spPr>
            <a:xfrm>
              <a:off x="6542457" y="5520490"/>
              <a:ext cx="90639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1500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刘路</a:t>
              </a:r>
              <a:endParaRPr lang="zh-CN" altLang="en-US" dirty="0">
                <a:solidFill>
                  <a:srgbClr val="01500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210" name="直接连接符 209"/>
            <p:cNvCxnSpPr/>
            <p:nvPr/>
          </p:nvCxnSpPr>
          <p:spPr>
            <a:xfrm>
              <a:off x="6279096" y="5738912"/>
              <a:ext cx="360000" cy="0"/>
            </a:xfrm>
            <a:prstGeom prst="line">
              <a:avLst/>
            </a:prstGeom>
            <a:ln w="12700">
              <a:solidFill>
                <a:srgbClr val="015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组合 215"/>
          <p:cNvGrpSpPr/>
          <p:nvPr/>
        </p:nvGrpSpPr>
        <p:grpSpPr>
          <a:xfrm>
            <a:off x="3854894" y="2112447"/>
            <a:ext cx="1440000" cy="1440000"/>
            <a:chOff x="2784319" y="114084"/>
            <a:chExt cx="1440000" cy="1440000"/>
          </a:xfrm>
        </p:grpSpPr>
        <p:sp>
          <p:nvSpPr>
            <p:cNvPr id="215" name="椭圆 214"/>
            <p:cNvSpPr/>
            <p:nvPr/>
          </p:nvSpPr>
          <p:spPr>
            <a:xfrm>
              <a:off x="2784319" y="114084"/>
              <a:ext cx="1440000" cy="1440000"/>
            </a:xfrm>
            <a:prstGeom prst="ellipse">
              <a:avLst/>
            </a:prstGeom>
            <a:solidFill>
              <a:srgbClr val="2F6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5" name="Group 4"/>
            <p:cNvGrpSpPr>
              <a:grpSpLocks noChangeAspect="1"/>
            </p:cNvGrpSpPr>
            <p:nvPr/>
          </p:nvGrpSpPr>
          <p:grpSpPr bwMode="auto">
            <a:xfrm>
              <a:off x="3141489" y="377875"/>
              <a:ext cx="725660" cy="912418"/>
              <a:chOff x="3947" y="510"/>
              <a:chExt cx="2343" cy="2946"/>
            </a:xfrm>
            <a:solidFill>
              <a:schemeClr val="bg1">
                <a:lumMod val="95000"/>
              </a:schemeClr>
            </a:solidFill>
          </p:grpSpPr>
          <p:sp>
            <p:nvSpPr>
              <p:cNvPr id="226" name="Freeform 5"/>
              <p:cNvSpPr>
                <a:spLocks noEditPoints="1"/>
              </p:cNvSpPr>
              <p:nvPr/>
            </p:nvSpPr>
            <p:spPr bwMode="auto">
              <a:xfrm>
                <a:off x="4339" y="1474"/>
                <a:ext cx="1555" cy="1386"/>
              </a:xfrm>
              <a:custGeom>
                <a:avLst/>
                <a:gdLst>
                  <a:gd name="T0" fmla="*/ 1728 w 1832"/>
                  <a:gd name="T1" fmla="*/ 223 h 1542"/>
                  <a:gd name="T2" fmla="*/ 479 w 1832"/>
                  <a:gd name="T3" fmla="*/ 223 h 1542"/>
                  <a:gd name="T4" fmla="*/ 375 w 1832"/>
                  <a:gd name="T5" fmla="*/ 111 h 1542"/>
                  <a:gd name="T6" fmla="*/ 479 w 1832"/>
                  <a:gd name="T7" fmla="*/ 0 h 1542"/>
                  <a:gd name="T8" fmla="*/ 1728 w 1832"/>
                  <a:gd name="T9" fmla="*/ 0 h 1542"/>
                  <a:gd name="T10" fmla="*/ 1832 w 1832"/>
                  <a:gd name="T11" fmla="*/ 111 h 1542"/>
                  <a:gd name="T12" fmla="*/ 1728 w 1832"/>
                  <a:gd name="T13" fmla="*/ 223 h 1542"/>
                  <a:gd name="T14" fmla="*/ 0 w 1832"/>
                  <a:gd name="T15" fmla="*/ 10 h 1542"/>
                  <a:gd name="T16" fmla="*/ 200 w 1832"/>
                  <a:gd name="T17" fmla="*/ 10 h 1542"/>
                  <a:gd name="T18" fmla="*/ 200 w 1832"/>
                  <a:gd name="T19" fmla="*/ 210 h 1542"/>
                  <a:gd name="T20" fmla="*/ 0 w 1832"/>
                  <a:gd name="T21" fmla="*/ 210 h 1542"/>
                  <a:gd name="T22" fmla="*/ 0 w 1832"/>
                  <a:gd name="T23" fmla="*/ 10 h 1542"/>
                  <a:gd name="T24" fmla="*/ 1728 w 1832"/>
                  <a:gd name="T25" fmla="*/ 882 h 1542"/>
                  <a:gd name="T26" fmla="*/ 479 w 1832"/>
                  <a:gd name="T27" fmla="*/ 882 h 1542"/>
                  <a:gd name="T28" fmla="*/ 375 w 1832"/>
                  <a:gd name="T29" fmla="*/ 771 h 1542"/>
                  <a:gd name="T30" fmla="*/ 479 w 1832"/>
                  <a:gd name="T31" fmla="*/ 660 h 1542"/>
                  <a:gd name="T32" fmla="*/ 1728 w 1832"/>
                  <a:gd name="T33" fmla="*/ 660 h 1542"/>
                  <a:gd name="T34" fmla="*/ 1832 w 1832"/>
                  <a:gd name="T35" fmla="*/ 771 h 1542"/>
                  <a:gd name="T36" fmla="*/ 1728 w 1832"/>
                  <a:gd name="T37" fmla="*/ 882 h 1542"/>
                  <a:gd name="T38" fmla="*/ 0 w 1832"/>
                  <a:gd name="T39" fmla="*/ 671 h 1542"/>
                  <a:gd name="T40" fmla="*/ 200 w 1832"/>
                  <a:gd name="T41" fmla="*/ 671 h 1542"/>
                  <a:gd name="T42" fmla="*/ 200 w 1832"/>
                  <a:gd name="T43" fmla="*/ 871 h 1542"/>
                  <a:gd name="T44" fmla="*/ 0 w 1832"/>
                  <a:gd name="T45" fmla="*/ 871 h 1542"/>
                  <a:gd name="T46" fmla="*/ 0 w 1832"/>
                  <a:gd name="T47" fmla="*/ 671 h 1542"/>
                  <a:gd name="T48" fmla="*/ 1728 w 1832"/>
                  <a:gd name="T49" fmla="*/ 1542 h 1542"/>
                  <a:gd name="T50" fmla="*/ 479 w 1832"/>
                  <a:gd name="T51" fmla="*/ 1542 h 1542"/>
                  <a:gd name="T52" fmla="*/ 375 w 1832"/>
                  <a:gd name="T53" fmla="*/ 1431 h 1542"/>
                  <a:gd name="T54" fmla="*/ 479 w 1832"/>
                  <a:gd name="T55" fmla="*/ 1319 h 1542"/>
                  <a:gd name="T56" fmla="*/ 1728 w 1832"/>
                  <a:gd name="T57" fmla="*/ 1319 h 1542"/>
                  <a:gd name="T58" fmla="*/ 1832 w 1832"/>
                  <a:gd name="T59" fmla="*/ 1431 h 1542"/>
                  <a:gd name="T60" fmla="*/ 1728 w 1832"/>
                  <a:gd name="T61" fmla="*/ 1542 h 1542"/>
                  <a:gd name="T62" fmla="*/ 0 w 1832"/>
                  <a:gd name="T63" fmla="*/ 1331 h 1542"/>
                  <a:gd name="T64" fmla="*/ 200 w 1832"/>
                  <a:gd name="T65" fmla="*/ 1331 h 1542"/>
                  <a:gd name="T66" fmla="*/ 200 w 1832"/>
                  <a:gd name="T67" fmla="*/ 1531 h 1542"/>
                  <a:gd name="T68" fmla="*/ 0 w 1832"/>
                  <a:gd name="T69" fmla="*/ 1531 h 1542"/>
                  <a:gd name="T70" fmla="*/ 0 w 1832"/>
                  <a:gd name="T71" fmla="*/ 1331 h 1542"/>
                  <a:gd name="T72" fmla="*/ 0 w 1832"/>
                  <a:gd name="T73" fmla="*/ 1331 h 1542"/>
                  <a:gd name="T74" fmla="*/ 0 w 1832"/>
                  <a:gd name="T75" fmla="*/ 1331 h 1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32" h="1542">
                    <a:moveTo>
                      <a:pt x="1728" y="223"/>
                    </a:moveTo>
                    <a:cubicBezTo>
                      <a:pt x="479" y="223"/>
                      <a:pt x="479" y="223"/>
                      <a:pt x="479" y="223"/>
                    </a:cubicBezTo>
                    <a:cubicBezTo>
                      <a:pt x="421" y="223"/>
                      <a:pt x="375" y="169"/>
                      <a:pt x="375" y="111"/>
                    </a:cubicBezTo>
                    <a:cubicBezTo>
                      <a:pt x="375" y="54"/>
                      <a:pt x="421" y="0"/>
                      <a:pt x="479" y="0"/>
                    </a:cubicBezTo>
                    <a:cubicBezTo>
                      <a:pt x="1728" y="0"/>
                      <a:pt x="1728" y="0"/>
                      <a:pt x="1728" y="0"/>
                    </a:cubicBezTo>
                    <a:cubicBezTo>
                      <a:pt x="1786" y="0"/>
                      <a:pt x="1832" y="54"/>
                      <a:pt x="1832" y="111"/>
                    </a:cubicBezTo>
                    <a:cubicBezTo>
                      <a:pt x="1832" y="169"/>
                      <a:pt x="1786" y="223"/>
                      <a:pt x="1728" y="223"/>
                    </a:cubicBezTo>
                    <a:close/>
                    <a:moveTo>
                      <a:pt x="0" y="10"/>
                    </a:moveTo>
                    <a:cubicBezTo>
                      <a:pt x="200" y="10"/>
                      <a:pt x="200" y="10"/>
                      <a:pt x="200" y="10"/>
                    </a:cubicBezTo>
                    <a:cubicBezTo>
                      <a:pt x="200" y="210"/>
                      <a:pt x="200" y="210"/>
                      <a:pt x="200" y="210"/>
                    </a:cubicBezTo>
                    <a:cubicBezTo>
                      <a:pt x="0" y="210"/>
                      <a:pt x="0" y="210"/>
                      <a:pt x="0" y="210"/>
                    </a:cubicBezTo>
                    <a:lnTo>
                      <a:pt x="0" y="10"/>
                    </a:lnTo>
                    <a:close/>
                    <a:moveTo>
                      <a:pt x="1728" y="882"/>
                    </a:moveTo>
                    <a:cubicBezTo>
                      <a:pt x="479" y="882"/>
                      <a:pt x="479" y="882"/>
                      <a:pt x="479" y="882"/>
                    </a:cubicBezTo>
                    <a:cubicBezTo>
                      <a:pt x="421" y="882"/>
                      <a:pt x="375" y="829"/>
                      <a:pt x="375" y="771"/>
                    </a:cubicBezTo>
                    <a:cubicBezTo>
                      <a:pt x="375" y="714"/>
                      <a:pt x="421" y="660"/>
                      <a:pt x="479" y="660"/>
                    </a:cubicBezTo>
                    <a:cubicBezTo>
                      <a:pt x="1728" y="660"/>
                      <a:pt x="1728" y="660"/>
                      <a:pt x="1728" y="660"/>
                    </a:cubicBezTo>
                    <a:cubicBezTo>
                      <a:pt x="1786" y="660"/>
                      <a:pt x="1832" y="714"/>
                      <a:pt x="1832" y="771"/>
                    </a:cubicBezTo>
                    <a:cubicBezTo>
                      <a:pt x="1832" y="829"/>
                      <a:pt x="1786" y="882"/>
                      <a:pt x="1728" y="882"/>
                    </a:cubicBezTo>
                    <a:close/>
                    <a:moveTo>
                      <a:pt x="0" y="671"/>
                    </a:moveTo>
                    <a:cubicBezTo>
                      <a:pt x="200" y="671"/>
                      <a:pt x="200" y="671"/>
                      <a:pt x="200" y="671"/>
                    </a:cubicBezTo>
                    <a:cubicBezTo>
                      <a:pt x="200" y="871"/>
                      <a:pt x="200" y="871"/>
                      <a:pt x="200" y="871"/>
                    </a:cubicBezTo>
                    <a:cubicBezTo>
                      <a:pt x="0" y="871"/>
                      <a:pt x="0" y="871"/>
                      <a:pt x="0" y="871"/>
                    </a:cubicBezTo>
                    <a:lnTo>
                      <a:pt x="0" y="671"/>
                    </a:lnTo>
                    <a:close/>
                    <a:moveTo>
                      <a:pt x="1728" y="1542"/>
                    </a:moveTo>
                    <a:cubicBezTo>
                      <a:pt x="479" y="1542"/>
                      <a:pt x="479" y="1542"/>
                      <a:pt x="479" y="1542"/>
                    </a:cubicBezTo>
                    <a:cubicBezTo>
                      <a:pt x="421" y="1542"/>
                      <a:pt x="375" y="1488"/>
                      <a:pt x="375" y="1431"/>
                    </a:cubicBezTo>
                    <a:cubicBezTo>
                      <a:pt x="375" y="1373"/>
                      <a:pt x="421" y="1319"/>
                      <a:pt x="479" y="1319"/>
                    </a:cubicBezTo>
                    <a:cubicBezTo>
                      <a:pt x="1728" y="1319"/>
                      <a:pt x="1728" y="1319"/>
                      <a:pt x="1728" y="1319"/>
                    </a:cubicBezTo>
                    <a:cubicBezTo>
                      <a:pt x="1786" y="1319"/>
                      <a:pt x="1832" y="1373"/>
                      <a:pt x="1832" y="1431"/>
                    </a:cubicBezTo>
                    <a:cubicBezTo>
                      <a:pt x="1832" y="1488"/>
                      <a:pt x="1786" y="1542"/>
                      <a:pt x="1728" y="1542"/>
                    </a:cubicBezTo>
                    <a:close/>
                    <a:moveTo>
                      <a:pt x="0" y="1331"/>
                    </a:moveTo>
                    <a:cubicBezTo>
                      <a:pt x="200" y="1331"/>
                      <a:pt x="200" y="1331"/>
                      <a:pt x="200" y="1331"/>
                    </a:cubicBezTo>
                    <a:cubicBezTo>
                      <a:pt x="200" y="1531"/>
                      <a:pt x="200" y="1531"/>
                      <a:pt x="200" y="1531"/>
                    </a:cubicBezTo>
                    <a:cubicBezTo>
                      <a:pt x="0" y="1531"/>
                      <a:pt x="0" y="1531"/>
                      <a:pt x="0" y="1531"/>
                    </a:cubicBezTo>
                    <a:lnTo>
                      <a:pt x="0" y="1331"/>
                    </a:lnTo>
                    <a:close/>
                    <a:moveTo>
                      <a:pt x="0" y="1331"/>
                    </a:moveTo>
                    <a:cubicBezTo>
                      <a:pt x="0" y="1331"/>
                      <a:pt x="0" y="1331"/>
                      <a:pt x="0" y="13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6"/>
              <p:cNvSpPr>
                <a:spLocks noEditPoints="1"/>
              </p:cNvSpPr>
              <p:nvPr/>
            </p:nvSpPr>
            <p:spPr bwMode="auto">
              <a:xfrm>
                <a:off x="3947" y="510"/>
                <a:ext cx="2343" cy="2946"/>
              </a:xfrm>
              <a:custGeom>
                <a:avLst/>
                <a:gdLst>
                  <a:gd name="T0" fmla="*/ 2351 w 2761"/>
                  <a:gd name="T1" fmla="*/ 225 h 3277"/>
                  <a:gd name="T2" fmla="*/ 2282 w 2761"/>
                  <a:gd name="T3" fmla="*/ 225 h 3277"/>
                  <a:gd name="T4" fmla="*/ 2024 w 2761"/>
                  <a:gd name="T5" fmla="*/ 0 h 3277"/>
                  <a:gd name="T6" fmla="*/ 736 w 2761"/>
                  <a:gd name="T7" fmla="*/ 0 h 3277"/>
                  <a:gd name="T8" fmla="*/ 478 w 2761"/>
                  <a:gd name="T9" fmla="*/ 225 h 3277"/>
                  <a:gd name="T10" fmla="*/ 409 w 2761"/>
                  <a:gd name="T11" fmla="*/ 225 h 3277"/>
                  <a:gd name="T12" fmla="*/ 0 w 2761"/>
                  <a:gd name="T13" fmla="*/ 634 h 3277"/>
                  <a:gd name="T14" fmla="*/ 0 w 2761"/>
                  <a:gd name="T15" fmla="*/ 2868 h 3277"/>
                  <a:gd name="T16" fmla="*/ 409 w 2761"/>
                  <a:gd name="T17" fmla="*/ 3277 h 3277"/>
                  <a:gd name="T18" fmla="*/ 2351 w 2761"/>
                  <a:gd name="T19" fmla="*/ 3277 h 3277"/>
                  <a:gd name="T20" fmla="*/ 2761 w 2761"/>
                  <a:gd name="T21" fmla="*/ 2868 h 3277"/>
                  <a:gd name="T22" fmla="*/ 2761 w 2761"/>
                  <a:gd name="T23" fmla="*/ 634 h 3277"/>
                  <a:gd name="T24" fmla="*/ 2351 w 2761"/>
                  <a:gd name="T25" fmla="*/ 225 h 3277"/>
                  <a:gd name="T26" fmla="*/ 697 w 2761"/>
                  <a:gd name="T27" fmla="*/ 260 h 3277"/>
                  <a:gd name="T28" fmla="*/ 736 w 2761"/>
                  <a:gd name="T29" fmla="*/ 221 h 3277"/>
                  <a:gd name="T30" fmla="*/ 2024 w 2761"/>
                  <a:gd name="T31" fmla="*/ 221 h 3277"/>
                  <a:gd name="T32" fmla="*/ 2063 w 2761"/>
                  <a:gd name="T33" fmla="*/ 260 h 3277"/>
                  <a:gd name="T34" fmla="*/ 2063 w 2761"/>
                  <a:gd name="T35" fmla="*/ 433 h 3277"/>
                  <a:gd name="T36" fmla="*/ 2024 w 2761"/>
                  <a:gd name="T37" fmla="*/ 472 h 3277"/>
                  <a:gd name="T38" fmla="*/ 736 w 2761"/>
                  <a:gd name="T39" fmla="*/ 472 h 3277"/>
                  <a:gd name="T40" fmla="*/ 697 w 2761"/>
                  <a:gd name="T41" fmla="*/ 433 h 3277"/>
                  <a:gd name="T42" fmla="*/ 697 w 2761"/>
                  <a:gd name="T43" fmla="*/ 260 h 3277"/>
                  <a:gd name="T44" fmla="*/ 2540 w 2761"/>
                  <a:gd name="T45" fmla="*/ 2868 h 3277"/>
                  <a:gd name="T46" fmla="*/ 2351 w 2761"/>
                  <a:gd name="T47" fmla="*/ 3056 h 3277"/>
                  <a:gd name="T48" fmla="*/ 409 w 2761"/>
                  <a:gd name="T49" fmla="*/ 3056 h 3277"/>
                  <a:gd name="T50" fmla="*/ 221 w 2761"/>
                  <a:gd name="T51" fmla="*/ 2868 h 3277"/>
                  <a:gd name="T52" fmla="*/ 221 w 2761"/>
                  <a:gd name="T53" fmla="*/ 634 h 3277"/>
                  <a:gd name="T54" fmla="*/ 409 w 2761"/>
                  <a:gd name="T55" fmla="*/ 446 h 3277"/>
                  <a:gd name="T56" fmla="*/ 476 w 2761"/>
                  <a:gd name="T57" fmla="*/ 446 h 3277"/>
                  <a:gd name="T58" fmla="*/ 736 w 2761"/>
                  <a:gd name="T59" fmla="*/ 693 h 3277"/>
                  <a:gd name="T60" fmla="*/ 2024 w 2761"/>
                  <a:gd name="T61" fmla="*/ 693 h 3277"/>
                  <a:gd name="T62" fmla="*/ 2284 w 2761"/>
                  <a:gd name="T63" fmla="*/ 446 h 3277"/>
                  <a:gd name="T64" fmla="*/ 2351 w 2761"/>
                  <a:gd name="T65" fmla="*/ 446 h 3277"/>
                  <a:gd name="T66" fmla="*/ 2540 w 2761"/>
                  <a:gd name="T67" fmla="*/ 634 h 3277"/>
                  <a:gd name="T68" fmla="*/ 2540 w 2761"/>
                  <a:gd name="T69" fmla="*/ 2868 h 3277"/>
                  <a:gd name="T70" fmla="*/ 2540 w 2761"/>
                  <a:gd name="T71" fmla="*/ 2868 h 3277"/>
                  <a:gd name="T72" fmla="*/ 2540 w 2761"/>
                  <a:gd name="T73" fmla="*/ 2868 h 3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761" h="3277">
                    <a:moveTo>
                      <a:pt x="2351" y="225"/>
                    </a:moveTo>
                    <a:cubicBezTo>
                      <a:pt x="2282" y="225"/>
                      <a:pt x="2282" y="225"/>
                      <a:pt x="2282" y="225"/>
                    </a:cubicBezTo>
                    <a:cubicBezTo>
                      <a:pt x="2265" y="98"/>
                      <a:pt x="2156" y="0"/>
                      <a:pt x="2024" y="0"/>
                    </a:cubicBezTo>
                    <a:cubicBezTo>
                      <a:pt x="736" y="0"/>
                      <a:pt x="736" y="0"/>
                      <a:pt x="736" y="0"/>
                    </a:cubicBezTo>
                    <a:cubicBezTo>
                      <a:pt x="604" y="0"/>
                      <a:pt x="496" y="98"/>
                      <a:pt x="478" y="225"/>
                    </a:cubicBezTo>
                    <a:cubicBezTo>
                      <a:pt x="409" y="225"/>
                      <a:pt x="409" y="225"/>
                      <a:pt x="409" y="225"/>
                    </a:cubicBezTo>
                    <a:cubicBezTo>
                      <a:pt x="183" y="225"/>
                      <a:pt x="0" y="408"/>
                      <a:pt x="0" y="634"/>
                    </a:cubicBezTo>
                    <a:cubicBezTo>
                      <a:pt x="0" y="2868"/>
                      <a:pt x="0" y="2868"/>
                      <a:pt x="0" y="2868"/>
                    </a:cubicBezTo>
                    <a:cubicBezTo>
                      <a:pt x="0" y="3093"/>
                      <a:pt x="183" y="3277"/>
                      <a:pt x="409" y="3277"/>
                    </a:cubicBezTo>
                    <a:cubicBezTo>
                      <a:pt x="2351" y="3277"/>
                      <a:pt x="2351" y="3277"/>
                      <a:pt x="2351" y="3277"/>
                    </a:cubicBezTo>
                    <a:cubicBezTo>
                      <a:pt x="2577" y="3277"/>
                      <a:pt x="2761" y="3093"/>
                      <a:pt x="2761" y="2868"/>
                    </a:cubicBezTo>
                    <a:cubicBezTo>
                      <a:pt x="2761" y="634"/>
                      <a:pt x="2761" y="634"/>
                      <a:pt x="2761" y="634"/>
                    </a:cubicBezTo>
                    <a:cubicBezTo>
                      <a:pt x="2761" y="408"/>
                      <a:pt x="2577" y="225"/>
                      <a:pt x="2351" y="225"/>
                    </a:cubicBezTo>
                    <a:close/>
                    <a:moveTo>
                      <a:pt x="697" y="260"/>
                    </a:moveTo>
                    <a:cubicBezTo>
                      <a:pt x="697" y="239"/>
                      <a:pt x="714" y="221"/>
                      <a:pt x="736" y="221"/>
                    </a:cubicBezTo>
                    <a:cubicBezTo>
                      <a:pt x="2024" y="221"/>
                      <a:pt x="2024" y="221"/>
                      <a:pt x="2024" y="221"/>
                    </a:cubicBezTo>
                    <a:cubicBezTo>
                      <a:pt x="2046" y="221"/>
                      <a:pt x="2063" y="239"/>
                      <a:pt x="2063" y="260"/>
                    </a:cubicBezTo>
                    <a:cubicBezTo>
                      <a:pt x="2063" y="433"/>
                      <a:pt x="2063" y="433"/>
                      <a:pt x="2063" y="433"/>
                    </a:cubicBezTo>
                    <a:cubicBezTo>
                      <a:pt x="2063" y="454"/>
                      <a:pt x="2046" y="472"/>
                      <a:pt x="2024" y="472"/>
                    </a:cubicBezTo>
                    <a:cubicBezTo>
                      <a:pt x="736" y="472"/>
                      <a:pt x="736" y="472"/>
                      <a:pt x="736" y="472"/>
                    </a:cubicBezTo>
                    <a:cubicBezTo>
                      <a:pt x="714" y="472"/>
                      <a:pt x="697" y="454"/>
                      <a:pt x="697" y="433"/>
                    </a:cubicBezTo>
                    <a:lnTo>
                      <a:pt x="697" y="260"/>
                    </a:lnTo>
                    <a:close/>
                    <a:moveTo>
                      <a:pt x="2540" y="2868"/>
                    </a:moveTo>
                    <a:cubicBezTo>
                      <a:pt x="2540" y="2971"/>
                      <a:pt x="2455" y="3056"/>
                      <a:pt x="2351" y="3056"/>
                    </a:cubicBezTo>
                    <a:cubicBezTo>
                      <a:pt x="409" y="3056"/>
                      <a:pt x="409" y="3056"/>
                      <a:pt x="409" y="3056"/>
                    </a:cubicBezTo>
                    <a:cubicBezTo>
                      <a:pt x="305" y="3056"/>
                      <a:pt x="221" y="2971"/>
                      <a:pt x="221" y="2868"/>
                    </a:cubicBezTo>
                    <a:cubicBezTo>
                      <a:pt x="221" y="634"/>
                      <a:pt x="221" y="634"/>
                      <a:pt x="221" y="634"/>
                    </a:cubicBezTo>
                    <a:cubicBezTo>
                      <a:pt x="221" y="530"/>
                      <a:pt x="305" y="446"/>
                      <a:pt x="409" y="446"/>
                    </a:cubicBezTo>
                    <a:cubicBezTo>
                      <a:pt x="476" y="446"/>
                      <a:pt x="476" y="446"/>
                      <a:pt x="476" y="446"/>
                    </a:cubicBezTo>
                    <a:cubicBezTo>
                      <a:pt x="483" y="583"/>
                      <a:pt x="597" y="693"/>
                      <a:pt x="736" y="693"/>
                    </a:cubicBezTo>
                    <a:cubicBezTo>
                      <a:pt x="2024" y="693"/>
                      <a:pt x="2024" y="693"/>
                      <a:pt x="2024" y="693"/>
                    </a:cubicBezTo>
                    <a:cubicBezTo>
                      <a:pt x="2164" y="693"/>
                      <a:pt x="2277" y="583"/>
                      <a:pt x="2284" y="446"/>
                    </a:cubicBezTo>
                    <a:cubicBezTo>
                      <a:pt x="2351" y="446"/>
                      <a:pt x="2351" y="446"/>
                      <a:pt x="2351" y="446"/>
                    </a:cubicBezTo>
                    <a:cubicBezTo>
                      <a:pt x="2455" y="446"/>
                      <a:pt x="2540" y="530"/>
                      <a:pt x="2540" y="634"/>
                    </a:cubicBezTo>
                    <a:lnTo>
                      <a:pt x="2540" y="2868"/>
                    </a:lnTo>
                    <a:close/>
                    <a:moveTo>
                      <a:pt x="2540" y="2868"/>
                    </a:moveTo>
                    <a:cubicBezTo>
                      <a:pt x="2540" y="2868"/>
                      <a:pt x="2540" y="2868"/>
                      <a:pt x="2540" y="286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062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88" y="-1"/>
            <a:ext cx="9356145" cy="694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2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05" y="67731"/>
            <a:ext cx="3259328" cy="679026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65537" y="3060956"/>
            <a:ext cx="40642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0150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上课拧螺丝</a:t>
            </a:r>
            <a:endParaRPr lang="en-US" altLang="zh-CN" sz="2800" dirty="0">
              <a:solidFill>
                <a:srgbClr val="0150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07652" y="3847067"/>
            <a:ext cx="1980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rgbClr val="0150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项目造火箭</a:t>
            </a:r>
            <a:endParaRPr lang="en-US" altLang="zh-CN" sz="2800" dirty="0">
              <a:solidFill>
                <a:srgbClr val="0150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347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213"/>
          <p:cNvSpPr/>
          <p:nvPr/>
        </p:nvSpPr>
        <p:spPr>
          <a:xfrm>
            <a:off x="-344" y="6434667"/>
            <a:ext cx="12192000" cy="423333"/>
          </a:xfrm>
          <a:prstGeom prst="rect">
            <a:avLst/>
          </a:prstGeom>
          <a:solidFill>
            <a:srgbClr val="01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04939" y="5092956"/>
            <a:ext cx="5182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150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solidFill>
                  <a:srgbClr val="0150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包括你我，人类都是精美的机器。”</a:t>
            </a:r>
            <a:endParaRPr lang="en-US" altLang="zh-CN" dirty="0">
              <a:solidFill>
                <a:srgbClr val="0150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423113" y="2050984"/>
            <a:ext cx="2651546" cy="1602257"/>
            <a:chOff x="4277633" y="1866847"/>
            <a:chExt cx="2651546" cy="1602257"/>
          </a:xfrm>
        </p:grpSpPr>
        <p:sp>
          <p:nvSpPr>
            <p:cNvPr id="3" name="矩形 2"/>
            <p:cNvSpPr/>
            <p:nvPr/>
          </p:nvSpPr>
          <p:spPr>
            <a:xfrm>
              <a:off x="4277633" y="1866847"/>
              <a:ext cx="265154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15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Section </a:t>
              </a:r>
              <a:r>
                <a:rPr lang="en-US" altLang="zh-CN" sz="3600" dirty="0">
                  <a:solidFill>
                    <a:srgbClr val="015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600" dirty="0">
                <a:solidFill>
                  <a:srgbClr val="0150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4703406" y="2648310"/>
              <a:ext cx="1800000" cy="0"/>
            </a:xfrm>
            <a:prstGeom prst="line">
              <a:avLst/>
            </a:prstGeom>
            <a:ln w="19050">
              <a:solidFill>
                <a:srgbClr val="015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587743" y="2822773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rgbClr val="015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深度学习</a:t>
              </a:r>
            </a:p>
          </p:txBody>
        </p:sp>
      </p:grpSp>
      <p:grpSp>
        <p:nvGrpSpPr>
          <p:cNvPr id="211" name="组合 210"/>
          <p:cNvGrpSpPr/>
          <p:nvPr/>
        </p:nvGrpSpPr>
        <p:grpSpPr>
          <a:xfrm>
            <a:off x="8686717" y="5548921"/>
            <a:ext cx="2281744" cy="369332"/>
            <a:chOff x="6279096" y="5531668"/>
            <a:chExt cx="2281744" cy="369332"/>
          </a:xfrm>
        </p:grpSpPr>
        <p:sp>
          <p:nvSpPr>
            <p:cNvPr id="54" name="矩形 53"/>
            <p:cNvSpPr/>
            <p:nvPr/>
          </p:nvSpPr>
          <p:spPr>
            <a:xfrm>
              <a:off x="6425229" y="5531668"/>
              <a:ext cx="213561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1500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Geoffrey Hinton</a:t>
              </a:r>
              <a:endParaRPr lang="zh-CN" altLang="en-US" sz="1600" dirty="0">
                <a:solidFill>
                  <a:srgbClr val="01500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0" name="直接连接符 209"/>
            <p:cNvCxnSpPr/>
            <p:nvPr/>
          </p:nvCxnSpPr>
          <p:spPr>
            <a:xfrm>
              <a:off x="6279096" y="5738912"/>
              <a:ext cx="360000" cy="0"/>
            </a:xfrm>
            <a:prstGeom prst="line">
              <a:avLst/>
            </a:prstGeom>
            <a:ln w="12700">
              <a:solidFill>
                <a:srgbClr val="015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椭圆 214"/>
          <p:cNvSpPr/>
          <p:nvPr/>
        </p:nvSpPr>
        <p:spPr>
          <a:xfrm>
            <a:off x="3854894" y="2112447"/>
            <a:ext cx="1440000" cy="1440000"/>
          </a:xfrm>
          <a:prstGeom prst="ellipse">
            <a:avLst/>
          </a:prstGeom>
          <a:solidFill>
            <a:srgbClr val="2F6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Group 9"/>
          <p:cNvGrpSpPr>
            <a:grpSpLocks noChangeAspect="1"/>
          </p:cNvGrpSpPr>
          <p:nvPr/>
        </p:nvGrpSpPr>
        <p:grpSpPr bwMode="auto">
          <a:xfrm>
            <a:off x="4042281" y="2380641"/>
            <a:ext cx="1065225" cy="903612"/>
            <a:chOff x="2759" y="1652"/>
            <a:chExt cx="3144" cy="2667"/>
          </a:xfrm>
          <a:solidFill>
            <a:schemeClr val="bg1">
              <a:lumMod val="95000"/>
            </a:schemeClr>
          </a:solidFill>
        </p:grpSpPr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2759" y="1652"/>
              <a:ext cx="3144" cy="2667"/>
            </a:xfrm>
            <a:custGeom>
              <a:avLst/>
              <a:gdLst>
                <a:gd name="T0" fmla="*/ 3113 w 3287"/>
                <a:gd name="T1" fmla="*/ 873 h 2632"/>
                <a:gd name="T2" fmla="*/ 3224 w 3287"/>
                <a:gd name="T3" fmla="*/ 1412 h 2632"/>
                <a:gd name="T4" fmla="*/ 3121 w 3287"/>
                <a:gd name="T5" fmla="*/ 1596 h 2632"/>
                <a:gd name="T6" fmla="*/ 3146 w 3287"/>
                <a:gd name="T7" fmla="*/ 1632 h 2632"/>
                <a:gd name="T8" fmla="*/ 3027 w 3287"/>
                <a:gd name="T9" fmla="*/ 2113 h 2632"/>
                <a:gd name="T10" fmla="*/ 2481 w 3287"/>
                <a:gd name="T11" fmla="*/ 2355 h 2632"/>
                <a:gd name="T12" fmla="*/ 2453 w 3287"/>
                <a:gd name="T13" fmla="*/ 2599 h 2632"/>
                <a:gd name="T14" fmla="*/ 2256 w 3287"/>
                <a:gd name="T15" fmla="*/ 2604 h 2632"/>
                <a:gd name="T16" fmla="*/ 1711 w 3287"/>
                <a:gd name="T17" fmla="*/ 2224 h 2632"/>
                <a:gd name="T18" fmla="*/ 1465 w 3287"/>
                <a:gd name="T19" fmla="*/ 2197 h 2632"/>
                <a:gd name="T20" fmla="*/ 916 w 3287"/>
                <a:gd name="T21" fmla="*/ 2020 h 2632"/>
                <a:gd name="T22" fmla="*/ 705 w 3287"/>
                <a:gd name="T23" fmla="*/ 1881 h 2632"/>
                <a:gd name="T24" fmla="*/ 410 w 3287"/>
                <a:gd name="T25" fmla="*/ 1861 h 2632"/>
                <a:gd name="T26" fmla="*/ 239 w 3287"/>
                <a:gd name="T27" fmla="*/ 1673 h 2632"/>
                <a:gd name="T28" fmla="*/ 11 w 3287"/>
                <a:gd name="T29" fmla="*/ 1138 h 2632"/>
                <a:gd name="T30" fmla="*/ 279 w 3287"/>
                <a:gd name="T31" fmla="*/ 673 h 2632"/>
                <a:gd name="T32" fmla="*/ 990 w 3287"/>
                <a:gd name="T33" fmla="*/ 177 h 2632"/>
                <a:gd name="T34" fmla="*/ 1899 w 3287"/>
                <a:gd name="T35" fmla="*/ 70 h 2632"/>
                <a:gd name="T36" fmla="*/ 2741 w 3287"/>
                <a:gd name="T37" fmla="*/ 413 h 2632"/>
                <a:gd name="T38" fmla="*/ 3047 w 3287"/>
                <a:gd name="T39" fmla="*/ 832 h 2632"/>
                <a:gd name="T40" fmla="*/ 2719 w 3287"/>
                <a:gd name="T41" fmla="*/ 1038 h 2632"/>
                <a:gd name="T42" fmla="*/ 2841 w 3287"/>
                <a:gd name="T43" fmla="*/ 830 h 2632"/>
                <a:gd name="T44" fmla="*/ 2672 w 3287"/>
                <a:gd name="T45" fmla="*/ 554 h 2632"/>
                <a:gd name="T46" fmla="*/ 1993 w 3287"/>
                <a:gd name="T47" fmla="*/ 250 h 2632"/>
                <a:gd name="T48" fmla="*/ 1279 w 3287"/>
                <a:gd name="T49" fmla="*/ 203 h 2632"/>
                <a:gd name="T50" fmla="*/ 1053 w 3287"/>
                <a:gd name="T51" fmla="*/ 319 h 2632"/>
                <a:gd name="T52" fmla="*/ 855 w 3287"/>
                <a:gd name="T53" fmla="*/ 504 h 2632"/>
                <a:gd name="T54" fmla="*/ 826 w 3287"/>
                <a:gd name="T55" fmla="*/ 364 h 2632"/>
                <a:gd name="T56" fmla="*/ 460 w 3287"/>
                <a:gd name="T57" fmla="*/ 642 h 2632"/>
                <a:gd name="T58" fmla="*/ 527 w 3287"/>
                <a:gd name="T59" fmla="*/ 730 h 2632"/>
                <a:gd name="T60" fmla="*/ 399 w 3287"/>
                <a:gd name="T61" fmla="*/ 792 h 2632"/>
                <a:gd name="T62" fmla="*/ 229 w 3287"/>
                <a:gd name="T63" fmla="*/ 936 h 2632"/>
                <a:gd name="T64" fmla="*/ 188 w 3287"/>
                <a:gd name="T65" fmla="*/ 1376 h 2632"/>
                <a:gd name="T66" fmla="*/ 255 w 3287"/>
                <a:gd name="T67" fmla="*/ 1474 h 2632"/>
                <a:gd name="T68" fmla="*/ 394 w 3287"/>
                <a:gd name="T69" fmla="*/ 1537 h 2632"/>
                <a:gd name="T70" fmla="*/ 381 w 3287"/>
                <a:gd name="T71" fmla="*/ 1601 h 2632"/>
                <a:gd name="T72" fmla="*/ 399 w 3287"/>
                <a:gd name="T73" fmla="*/ 1658 h 2632"/>
                <a:gd name="T74" fmla="*/ 527 w 3287"/>
                <a:gd name="T75" fmla="*/ 1737 h 2632"/>
                <a:gd name="T76" fmla="*/ 847 w 3287"/>
                <a:gd name="T77" fmla="*/ 1665 h 2632"/>
                <a:gd name="T78" fmla="*/ 957 w 3287"/>
                <a:gd name="T79" fmla="*/ 1715 h 2632"/>
                <a:gd name="T80" fmla="*/ 968 w 3287"/>
                <a:gd name="T81" fmla="*/ 1764 h 2632"/>
                <a:gd name="T82" fmla="*/ 1201 w 3287"/>
                <a:gd name="T83" fmla="*/ 2017 h 2632"/>
                <a:gd name="T84" fmla="*/ 1567 w 3287"/>
                <a:gd name="T85" fmla="*/ 1969 h 2632"/>
                <a:gd name="T86" fmla="*/ 1677 w 3287"/>
                <a:gd name="T87" fmla="*/ 1972 h 2632"/>
                <a:gd name="T88" fmla="*/ 1751 w 3287"/>
                <a:gd name="T89" fmla="*/ 2076 h 2632"/>
                <a:gd name="T90" fmla="*/ 1965 w 3287"/>
                <a:gd name="T91" fmla="*/ 2072 h 2632"/>
                <a:gd name="T92" fmla="*/ 2347 w 3287"/>
                <a:gd name="T93" fmla="*/ 2465 h 2632"/>
                <a:gd name="T94" fmla="*/ 2163 w 3287"/>
                <a:gd name="T95" fmla="*/ 2262 h 2632"/>
                <a:gd name="T96" fmla="*/ 2235 w 3287"/>
                <a:gd name="T97" fmla="*/ 2128 h 2632"/>
                <a:gd name="T98" fmla="*/ 2917 w 3287"/>
                <a:gd name="T99" fmla="*/ 2006 h 2632"/>
                <a:gd name="T100" fmla="*/ 3013 w 3287"/>
                <a:gd name="T101" fmla="*/ 1707 h 2632"/>
                <a:gd name="T102" fmla="*/ 3000 w 3287"/>
                <a:gd name="T103" fmla="*/ 1688 h 2632"/>
                <a:gd name="T104" fmla="*/ 2900 w 3287"/>
                <a:gd name="T105" fmla="*/ 1624 h 2632"/>
                <a:gd name="T106" fmla="*/ 2091 w 3287"/>
                <a:gd name="T107" fmla="*/ 1834 h 2632"/>
                <a:gd name="T108" fmla="*/ 1886 w 3287"/>
                <a:gd name="T109" fmla="*/ 1882 h 2632"/>
                <a:gd name="T110" fmla="*/ 2015 w 3287"/>
                <a:gd name="T111" fmla="*/ 1702 h 2632"/>
                <a:gd name="T112" fmla="*/ 2923 w 3287"/>
                <a:gd name="T113" fmla="*/ 1474 h 2632"/>
                <a:gd name="T114" fmla="*/ 3081 w 3287"/>
                <a:gd name="T115" fmla="*/ 1084 h 2632"/>
                <a:gd name="T116" fmla="*/ 2971 w 3287"/>
                <a:gd name="T117" fmla="*/ 966 h 2632"/>
                <a:gd name="T118" fmla="*/ 2959 w 3287"/>
                <a:gd name="T119" fmla="*/ 964 h 2632"/>
                <a:gd name="T120" fmla="*/ 2825 w 3287"/>
                <a:gd name="T121" fmla="*/ 1027 h 2632"/>
                <a:gd name="T122" fmla="*/ 2825 w 3287"/>
                <a:gd name="T123" fmla="*/ 1027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87" h="2632">
                  <a:moveTo>
                    <a:pt x="3047" y="832"/>
                  </a:moveTo>
                  <a:cubicBezTo>
                    <a:pt x="3070" y="842"/>
                    <a:pt x="3092" y="856"/>
                    <a:pt x="3113" y="873"/>
                  </a:cubicBezTo>
                  <a:cubicBezTo>
                    <a:pt x="3157" y="909"/>
                    <a:pt x="3195" y="960"/>
                    <a:pt x="3222" y="1028"/>
                  </a:cubicBezTo>
                  <a:cubicBezTo>
                    <a:pt x="3287" y="1191"/>
                    <a:pt x="3279" y="1314"/>
                    <a:pt x="3224" y="1412"/>
                  </a:cubicBezTo>
                  <a:cubicBezTo>
                    <a:pt x="3192" y="1470"/>
                    <a:pt x="3144" y="1517"/>
                    <a:pt x="3085" y="1556"/>
                  </a:cubicBezTo>
                  <a:cubicBezTo>
                    <a:pt x="3098" y="1568"/>
                    <a:pt x="3110" y="1581"/>
                    <a:pt x="3121" y="1596"/>
                  </a:cubicBezTo>
                  <a:cubicBezTo>
                    <a:pt x="3123" y="1597"/>
                    <a:pt x="3125" y="1600"/>
                    <a:pt x="3126" y="1602"/>
                  </a:cubicBezTo>
                  <a:cubicBezTo>
                    <a:pt x="3133" y="1611"/>
                    <a:pt x="3139" y="1621"/>
                    <a:pt x="3146" y="1632"/>
                  </a:cubicBezTo>
                  <a:cubicBezTo>
                    <a:pt x="3181" y="1693"/>
                    <a:pt x="3179" y="1784"/>
                    <a:pt x="3154" y="1873"/>
                  </a:cubicBezTo>
                  <a:cubicBezTo>
                    <a:pt x="3129" y="1964"/>
                    <a:pt x="3080" y="2058"/>
                    <a:pt x="3027" y="2113"/>
                  </a:cubicBezTo>
                  <a:cubicBezTo>
                    <a:pt x="2909" y="2235"/>
                    <a:pt x="2769" y="2319"/>
                    <a:pt x="2615" y="2346"/>
                  </a:cubicBezTo>
                  <a:cubicBezTo>
                    <a:pt x="2571" y="2354"/>
                    <a:pt x="2527" y="2357"/>
                    <a:pt x="2481" y="2355"/>
                  </a:cubicBezTo>
                  <a:cubicBezTo>
                    <a:pt x="2512" y="2509"/>
                    <a:pt x="2512" y="2509"/>
                    <a:pt x="2512" y="2509"/>
                  </a:cubicBezTo>
                  <a:cubicBezTo>
                    <a:pt x="2520" y="2550"/>
                    <a:pt x="2494" y="2591"/>
                    <a:pt x="2453" y="2599"/>
                  </a:cubicBezTo>
                  <a:cubicBezTo>
                    <a:pt x="2328" y="2626"/>
                    <a:pt x="2328" y="2626"/>
                    <a:pt x="2328" y="2626"/>
                  </a:cubicBezTo>
                  <a:cubicBezTo>
                    <a:pt x="2303" y="2632"/>
                    <a:pt x="2275" y="2624"/>
                    <a:pt x="2256" y="2604"/>
                  </a:cubicBezTo>
                  <a:cubicBezTo>
                    <a:pt x="1887" y="2214"/>
                    <a:pt x="1887" y="2214"/>
                    <a:pt x="1887" y="2214"/>
                  </a:cubicBezTo>
                  <a:cubicBezTo>
                    <a:pt x="1824" y="2234"/>
                    <a:pt x="1764" y="2239"/>
                    <a:pt x="1711" y="2224"/>
                  </a:cubicBezTo>
                  <a:cubicBezTo>
                    <a:pt x="1665" y="2211"/>
                    <a:pt x="1627" y="2186"/>
                    <a:pt x="1596" y="2146"/>
                  </a:cubicBezTo>
                  <a:cubicBezTo>
                    <a:pt x="1558" y="2175"/>
                    <a:pt x="1519" y="2193"/>
                    <a:pt x="1465" y="2197"/>
                  </a:cubicBezTo>
                  <a:cubicBezTo>
                    <a:pt x="1351" y="2205"/>
                    <a:pt x="1246" y="2193"/>
                    <a:pt x="1155" y="2164"/>
                  </a:cubicBezTo>
                  <a:cubicBezTo>
                    <a:pt x="1058" y="2134"/>
                    <a:pt x="976" y="2085"/>
                    <a:pt x="916" y="2020"/>
                  </a:cubicBezTo>
                  <a:cubicBezTo>
                    <a:pt x="863" y="1963"/>
                    <a:pt x="843" y="1908"/>
                    <a:pt x="829" y="1843"/>
                  </a:cubicBezTo>
                  <a:cubicBezTo>
                    <a:pt x="790" y="1858"/>
                    <a:pt x="748" y="1871"/>
                    <a:pt x="705" y="1881"/>
                  </a:cubicBezTo>
                  <a:cubicBezTo>
                    <a:pt x="638" y="1895"/>
                    <a:pt x="569" y="1900"/>
                    <a:pt x="503" y="1890"/>
                  </a:cubicBezTo>
                  <a:cubicBezTo>
                    <a:pt x="471" y="1884"/>
                    <a:pt x="439" y="1875"/>
                    <a:pt x="410" y="1861"/>
                  </a:cubicBezTo>
                  <a:cubicBezTo>
                    <a:pt x="352" y="1834"/>
                    <a:pt x="303" y="1793"/>
                    <a:pt x="270" y="1742"/>
                  </a:cubicBezTo>
                  <a:cubicBezTo>
                    <a:pt x="257" y="1721"/>
                    <a:pt x="247" y="1698"/>
                    <a:pt x="239" y="1673"/>
                  </a:cubicBezTo>
                  <a:cubicBezTo>
                    <a:pt x="144" y="1612"/>
                    <a:pt x="82" y="1527"/>
                    <a:pt x="46" y="1432"/>
                  </a:cubicBezTo>
                  <a:cubicBezTo>
                    <a:pt x="10" y="1339"/>
                    <a:pt x="0" y="1236"/>
                    <a:pt x="11" y="1138"/>
                  </a:cubicBezTo>
                  <a:cubicBezTo>
                    <a:pt x="22" y="1040"/>
                    <a:pt x="51" y="945"/>
                    <a:pt x="95" y="865"/>
                  </a:cubicBezTo>
                  <a:cubicBezTo>
                    <a:pt x="142" y="780"/>
                    <a:pt x="205" y="711"/>
                    <a:pt x="279" y="673"/>
                  </a:cubicBezTo>
                  <a:cubicBezTo>
                    <a:pt x="340" y="512"/>
                    <a:pt x="437" y="397"/>
                    <a:pt x="561" y="318"/>
                  </a:cubicBezTo>
                  <a:cubicBezTo>
                    <a:pt x="683" y="240"/>
                    <a:pt x="829" y="197"/>
                    <a:pt x="990" y="177"/>
                  </a:cubicBezTo>
                  <a:cubicBezTo>
                    <a:pt x="1057" y="127"/>
                    <a:pt x="1140" y="86"/>
                    <a:pt x="1236" y="58"/>
                  </a:cubicBezTo>
                  <a:cubicBezTo>
                    <a:pt x="1416" y="6"/>
                    <a:pt x="1643" y="0"/>
                    <a:pt x="1899" y="70"/>
                  </a:cubicBezTo>
                  <a:cubicBezTo>
                    <a:pt x="1944" y="82"/>
                    <a:pt x="1987" y="93"/>
                    <a:pt x="2031" y="104"/>
                  </a:cubicBezTo>
                  <a:cubicBezTo>
                    <a:pt x="2283" y="169"/>
                    <a:pt x="2530" y="233"/>
                    <a:pt x="2741" y="413"/>
                  </a:cubicBezTo>
                  <a:cubicBezTo>
                    <a:pt x="2748" y="420"/>
                    <a:pt x="2759" y="429"/>
                    <a:pt x="2771" y="439"/>
                  </a:cubicBezTo>
                  <a:cubicBezTo>
                    <a:pt x="2879" y="529"/>
                    <a:pt x="2991" y="623"/>
                    <a:pt x="3047" y="832"/>
                  </a:cubicBezTo>
                  <a:close/>
                  <a:moveTo>
                    <a:pt x="2825" y="1027"/>
                  </a:moveTo>
                  <a:cubicBezTo>
                    <a:pt x="2799" y="1059"/>
                    <a:pt x="2751" y="1065"/>
                    <a:pt x="2719" y="1038"/>
                  </a:cubicBezTo>
                  <a:cubicBezTo>
                    <a:pt x="2686" y="1011"/>
                    <a:pt x="2681" y="963"/>
                    <a:pt x="2707" y="931"/>
                  </a:cubicBezTo>
                  <a:cubicBezTo>
                    <a:pt x="2746" y="883"/>
                    <a:pt x="2792" y="849"/>
                    <a:pt x="2841" y="830"/>
                  </a:cubicBezTo>
                  <a:cubicBezTo>
                    <a:pt x="2854" y="824"/>
                    <a:pt x="2868" y="820"/>
                    <a:pt x="2881" y="817"/>
                  </a:cubicBezTo>
                  <a:cubicBezTo>
                    <a:pt x="2832" y="689"/>
                    <a:pt x="2751" y="620"/>
                    <a:pt x="2672" y="554"/>
                  </a:cubicBezTo>
                  <a:cubicBezTo>
                    <a:pt x="2663" y="546"/>
                    <a:pt x="2655" y="538"/>
                    <a:pt x="2641" y="528"/>
                  </a:cubicBezTo>
                  <a:cubicBezTo>
                    <a:pt x="2457" y="370"/>
                    <a:pt x="2227" y="310"/>
                    <a:pt x="1993" y="250"/>
                  </a:cubicBezTo>
                  <a:cubicBezTo>
                    <a:pt x="1948" y="238"/>
                    <a:pt x="1903" y="226"/>
                    <a:pt x="1859" y="215"/>
                  </a:cubicBezTo>
                  <a:cubicBezTo>
                    <a:pt x="1632" y="153"/>
                    <a:pt x="1434" y="158"/>
                    <a:pt x="1279" y="203"/>
                  </a:cubicBezTo>
                  <a:cubicBezTo>
                    <a:pt x="1203" y="225"/>
                    <a:pt x="1138" y="256"/>
                    <a:pt x="1086" y="294"/>
                  </a:cubicBezTo>
                  <a:cubicBezTo>
                    <a:pt x="1078" y="305"/>
                    <a:pt x="1066" y="314"/>
                    <a:pt x="1053" y="319"/>
                  </a:cubicBezTo>
                  <a:cubicBezTo>
                    <a:pt x="1004" y="361"/>
                    <a:pt x="969" y="408"/>
                    <a:pt x="952" y="457"/>
                  </a:cubicBezTo>
                  <a:cubicBezTo>
                    <a:pt x="938" y="497"/>
                    <a:pt x="894" y="518"/>
                    <a:pt x="855" y="504"/>
                  </a:cubicBezTo>
                  <a:cubicBezTo>
                    <a:pt x="815" y="490"/>
                    <a:pt x="794" y="446"/>
                    <a:pt x="808" y="407"/>
                  </a:cubicBezTo>
                  <a:cubicBezTo>
                    <a:pt x="813" y="392"/>
                    <a:pt x="819" y="378"/>
                    <a:pt x="826" y="364"/>
                  </a:cubicBezTo>
                  <a:cubicBezTo>
                    <a:pt x="759" y="383"/>
                    <a:pt x="698" y="410"/>
                    <a:pt x="644" y="445"/>
                  </a:cubicBezTo>
                  <a:cubicBezTo>
                    <a:pt x="570" y="493"/>
                    <a:pt x="507" y="557"/>
                    <a:pt x="460" y="642"/>
                  </a:cubicBezTo>
                  <a:cubicBezTo>
                    <a:pt x="464" y="643"/>
                    <a:pt x="464" y="643"/>
                    <a:pt x="464" y="643"/>
                  </a:cubicBezTo>
                  <a:cubicBezTo>
                    <a:pt x="506" y="650"/>
                    <a:pt x="534" y="688"/>
                    <a:pt x="527" y="730"/>
                  </a:cubicBezTo>
                  <a:cubicBezTo>
                    <a:pt x="521" y="771"/>
                    <a:pt x="482" y="800"/>
                    <a:pt x="440" y="793"/>
                  </a:cubicBezTo>
                  <a:cubicBezTo>
                    <a:pt x="427" y="791"/>
                    <a:pt x="413" y="791"/>
                    <a:pt x="399" y="792"/>
                  </a:cubicBezTo>
                  <a:cubicBezTo>
                    <a:pt x="387" y="793"/>
                    <a:pt x="376" y="794"/>
                    <a:pt x="367" y="798"/>
                  </a:cubicBezTo>
                  <a:cubicBezTo>
                    <a:pt x="314" y="818"/>
                    <a:pt x="266" y="869"/>
                    <a:pt x="229" y="936"/>
                  </a:cubicBezTo>
                  <a:cubicBezTo>
                    <a:pt x="194" y="999"/>
                    <a:pt x="171" y="1074"/>
                    <a:pt x="162" y="1151"/>
                  </a:cubicBezTo>
                  <a:cubicBezTo>
                    <a:pt x="154" y="1228"/>
                    <a:pt x="161" y="1306"/>
                    <a:pt x="188" y="1376"/>
                  </a:cubicBezTo>
                  <a:cubicBezTo>
                    <a:pt x="203" y="1414"/>
                    <a:pt x="223" y="1451"/>
                    <a:pt x="252" y="1482"/>
                  </a:cubicBezTo>
                  <a:cubicBezTo>
                    <a:pt x="255" y="1474"/>
                    <a:pt x="255" y="1474"/>
                    <a:pt x="255" y="1474"/>
                  </a:cubicBezTo>
                  <a:cubicBezTo>
                    <a:pt x="273" y="1435"/>
                    <a:pt x="318" y="1418"/>
                    <a:pt x="357" y="1436"/>
                  </a:cubicBezTo>
                  <a:cubicBezTo>
                    <a:pt x="395" y="1453"/>
                    <a:pt x="412" y="1498"/>
                    <a:pt x="394" y="1537"/>
                  </a:cubicBezTo>
                  <a:cubicBezTo>
                    <a:pt x="388" y="1550"/>
                    <a:pt x="384" y="1563"/>
                    <a:pt x="382" y="1576"/>
                  </a:cubicBezTo>
                  <a:cubicBezTo>
                    <a:pt x="381" y="1584"/>
                    <a:pt x="381" y="1593"/>
                    <a:pt x="381" y="1601"/>
                  </a:cubicBezTo>
                  <a:cubicBezTo>
                    <a:pt x="383" y="1609"/>
                    <a:pt x="384" y="1616"/>
                    <a:pt x="384" y="1623"/>
                  </a:cubicBezTo>
                  <a:cubicBezTo>
                    <a:pt x="387" y="1635"/>
                    <a:pt x="392" y="1648"/>
                    <a:pt x="399" y="1658"/>
                  </a:cubicBezTo>
                  <a:cubicBezTo>
                    <a:pt x="416" y="1684"/>
                    <a:pt x="442" y="1706"/>
                    <a:pt x="473" y="1721"/>
                  </a:cubicBezTo>
                  <a:cubicBezTo>
                    <a:pt x="490" y="1728"/>
                    <a:pt x="508" y="1734"/>
                    <a:pt x="527" y="1737"/>
                  </a:cubicBezTo>
                  <a:cubicBezTo>
                    <a:pt x="572" y="1744"/>
                    <a:pt x="623" y="1740"/>
                    <a:pt x="673" y="1729"/>
                  </a:cubicBezTo>
                  <a:cubicBezTo>
                    <a:pt x="737" y="1715"/>
                    <a:pt x="798" y="1691"/>
                    <a:pt x="847" y="1665"/>
                  </a:cubicBezTo>
                  <a:cubicBezTo>
                    <a:pt x="884" y="1645"/>
                    <a:pt x="930" y="1659"/>
                    <a:pt x="950" y="1696"/>
                  </a:cubicBezTo>
                  <a:cubicBezTo>
                    <a:pt x="954" y="1702"/>
                    <a:pt x="956" y="1708"/>
                    <a:pt x="957" y="1715"/>
                  </a:cubicBezTo>
                  <a:cubicBezTo>
                    <a:pt x="957" y="1715"/>
                    <a:pt x="957" y="1715"/>
                    <a:pt x="957" y="1715"/>
                  </a:cubicBezTo>
                  <a:cubicBezTo>
                    <a:pt x="961" y="1730"/>
                    <a:pt x="965" y="1747"/>
                    <a:pt x="968" y="1764"/>
                  </a:cubicBezTo>
                  <a:cubicBezTo>
                    <a:pt x="981" y="1826"/>
                    <a:pt x="991" y="1876"/>
                    <a:pt x="1027" y="1914"/>
                  </a:cubicBezTo>
                  <a:cubicBezTo>
                    <a:pt x="1069" y="1959"/>
                    <a:pt x="1129" y="1994"/>
                    <a:pt x="1201" y="2017"/>
                  </a:cubicBezTo>
                  <a:cubicBezTo>
                    <a:pt x="1275" y="2040"/>
                    <a:pt x="1361" y="2049"/>
                    <a:pt x="1455" y="2043"/>
                  </a:cubicBezTo>
                  <a:cubicBezTo>
                    <a:pt x="1489" y="2040"/>
                    <a:pt x="1520" y="2012"/>
                    <a:pt x="1567" y="1969"/>
                  </a:cubicBezTo>
                  <a:cubicBezTo>
                    <a:pt x="1569" y="1967"/>
                    <a:pt x="1569" y="1967"/>
                    <a:pt x="1569" y="1967"/>
                  </a:cubicBezTo>
                  <a:cubicBezTo>
                    <a:pt x="1601" y="1938"/>
                    <a:pt x="1649" y="1941"/>
                    <a:pt x="1677" y="1972"/>
                  </a:cubicBezTo>
                  <a:cubicBezTo>
                    <a:pt x="1685" y="1981"/>
                    <a:pt x="1691" y="1991"/>
                    <a:pt x="1694" y="2002"/>
                  </a:cubicBezTo>
                  <a:cubicBezTo>
                    <a:pt x="1708" y="2046"/>
                    <a:pt x="1728" y="2069"/>
                    <a:pt x="1751" y="2076"/>
                  </a:cubicBezTo>
                  <a:cubicBezTo>
                    <a:pt x="1783" y="2085"/>
                    <a:pt x="1828" y="2075"/>
                    <a:pt x="1881" y="2054"/>
                  </a:cubicBezTo>
                  <a:cubicBezTo>
                    <a:pt x="1911" y="2042"/>
                    <a:pt x="1944" y="2050"/>
                    <a:pt x="1965" y="2072"/>
                  </a:cubicBezTo>
                  <a:cubicBezTo>
                    <a:pt x="2337" y="2467"/>
                    <a:pt x="2337" y="2467"/>
                    <a:pt x="2337" y="2467"/>
                  </a:cubicBezTo>
                  <a:cubicBezTo>
                    <a:pt x="2347" y="2465"/>
                    <a:pt x="2347" y="2465"/>
                    <a:pt x="2347" y="2465"/>
                  </a:cubicBezTo>
                  <a:cubicBezTo>
                    <a:pt x="2320" y="2327"/>
                    <a:pt x="2320" y="2327"/>
                    <a:pt x="2320" y="2327"/>
                  </a:cubicBezTo>
                  <a:cubicBezTo>
                    <a:pt x="2268" y="2312"/>
                    <a:pt x="2216" y="2290"/>
                    <a:pt x="2163" y="2262"/>
                  </a:cubicBezTo>
                  <a:cubicBezTo>
                    <a:pt x="2126" y="2242"/>
                    <a:pt x="2112" y="2196"/>
                    <a:pt x="2132" y="2159"/>
                  </a:cubicBezTo>
                  <a:cubicBezTo>
                    <a:pt x="2152" y="2122"/>
                    <a:pt x="2198" y="2108"/>
                    <a:pt x="2235" y="2128"/>
                  </a:cubicBezTo>
                  <a:cubicBezTo>
                    <a:pt x="2359" y="2195"/>
                    <a:pt x="2479" y="2213"/>
                    <a:pt x="2589" y="2194"/>
                  </a:cubicBezTo>
                  <a:cubicBezTo>
                    <a:pt x="2709" y="2173"/>
                    <a:pt x="2821" y="2106"/>
                    <a:pt x="2917" y="2006"/>
                  </a:cubicBezTo>
                  <a:cubicBezTo>
                    <a:pt x="2953" y="1968"/>
                    <a:pt x="2988" y="1899"/>
                    <a:pt x="3007" y="1832"/>
                  </a:cubicBezTo>
                  <a:cubicBezTo>
                    <a:pt x="3022" y="1778"/>
                    <a:pt x="3026" y="1730"/>
                    <a:pt x="3013" y="1707"/>
                  </a:cubicBezTo>
                  <a:cubicBezTo>
                    <a:pt x="3010" y="1702"/>
                    <a:pt x="3007" y="1697"/>
                    <a:pt x="3003" y="1691"/>
                  </a:cubicBezTo>
                  <a:cubicBezTo>
                    <a:pt x="3000" y="1688"/>
                    <a:pt x="3000" y="1688"/>
                    <a:pt x="3000" y="1688"/>
                  </a:cubicBezTo>
                  <a:cubicBezTo>
                    <a:pt x="2979" y="1660"/>
                    <a:pt x="2950" y="1641"/>
                    <a:pt x="2914" y="1629"/>
                  </a:cubicBezTo>
                  <a:cubicBezTo>
                    <a:pt x="2909" y="1627"/>
                    <a:pt x="2904" y="1626"/>
                    <a:pt x="2900" y="1624"/>
                  </a:cubicBezTo>
                  <a:cubicBezTo>
                    <a:pt x="2824" y="1602"/>
                    <a:pt x="2724" y="1607"/>
                    <a:pt x="2617" y="1629"/>
                  </a:cubicBezTo>
                  <a:cubicBezTo>
                    <a:pt x="2432" y="1666"/>
                    <a:pt x="2232" y="1752"/>
                    <a:pt x="2091" y="1834"/>
                  </a:cubicBezTo>
                  <a:cubicBezTo>
                    <a:pt x="2051" y="1857"/>
                    <a:pt x="2018" y="1878"/>
                    <a:pt x="1992" y="1898"/>
                  </a:cubicBezTo>
                  <a:cubicBezTo>
                    <a:pt x="1958" y="1922"/>
                    <a:pt x="1910" y="1915"/>
                    <a:pt x="1886" y="1882"/>
                  </a:cubicBezTo>
                  <a:cubicBezTo>
                    <a:pt x="1861" y="1848"/>
                    <a:pt x="1868" y="1800"/>
                    <a:pt x="1902" y="1775"/>
                  </a:cubicBezTo>
                  <a:cubicBezTo>
                    <a:pt x="1934" y="1751"/>
                    <a:pt x="1973" y="1726"/>
                    <a:pt x="2015" y="1702"/>
                  </a:cubicBezTo>
                  <a:cubicBezTo>
                    <a:pt x="2167" y="1614"/>
                    <a:pt x="2384" y="1520"/>
                    <a:pt x="2587" y="1480"/>
                  </a:cubicBezTo>
                  <a:cubicBezTo>
                    <a:pt x="2708" y="1455"/>
                    <a:pt x="2824" y="1450"/>
                    <a:pt x="2923" y="1474"/>
                  </a:cubicBezTo>
                  <a:cubicBezTo>
                    <a:pt x="2999" y="1437"/>
                    <a:pt x="3060" y="1393"/>
                    <a:pt x="3092" y="1337"/>
                  </a:cubicBezTo>
                  <a:cubicBezTo>
                    <a:pt x="3125" y="1278"/>
                    <a:pt x="3127" y="1198"/>
                    <a:pt x="3081" y="1084"/>
                  </a:cubicBezTo>
                  <a:cubicBezTo>
                    <a:pt x="3065" y="1042"/>
                    <a:pt x="3043" y="1011"/>
                    <a:pt x="3018" y="991"/>
                  </a:cubicBezTo>
                  <a:cubicBezTo>
                    <a:pt x="3003" y="979"/>
                    <a:pt x="2987" y="971"/>
                    <a:pt x="2971" y="966"/>
                  </a:cubicBezTo>
                  <a:cubicBezTo>
                    <a:pt x="2968" y="966"/>
                    <a:pt x="2965" y="965"/>
                    <a:pt x="2962" y="964"/>
                  </a:cubicBezTo>
                  <a:cubicBezTo>
                    <a:pt x="2961" y="964"/>
                    <a:pt x="2960" y="964"/>
                    <a:pt x="2959" y="964"/>
                  </a:cubicBezTo>
                  <a:cubicBezTo>
                    <a:pt x="2939" y="961"/>
                    <a:pt x="2918" y="963"/>
                    <a:pt x="2898" y="971"/>
                  </a:cubicBezTo>
                  <a:cubicBezTo>
                    <a:pt x="2872" y="981"/>
                    <a:pt x="2847" y="1000"/>
                    <a:pt x="2825" y="1027"/>
                  </a:cubicBezTo>
                  <a:close/>
                  <a:moveTo>
                    <a:pt x="2825" y="1027"/>
                  </a:moveTo>
                  <a:cubicBezTo>
                    <a:pt x="2825" y="1027"/>
                    <a:pt x="2825" y="1027"/>
                    <a:pt x="2825" y="10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5001"/>
                </a:solidFill>
              </a:endParaRPr>
            </a:p>
          </p:txBody>
        </p:sp>
        <p:sp>
          <p:nvSpPr>
            <p:cNvPr id="18" name="Freeform 11"/>
            <p:cNvSpPr>
              <a:spLocks noEditPoints="1"/>
            </p:cNvSpPr>
            <p:nvPr/>
          </p:nvSpPr>
          <p:spPr bwMode="auto">
            <a:xfrm>
              <a:off x="3045" y="1886"/>
              <a:ext cx="2664" cy="1899"/>
            </a:xfrm>
            <a:custGeom>
              <a:avLst/>
              <a:gdLst>
                <a:gd name="T0" fmla="*/ 1564 w 2785"/>
                <a:gd name="T1" fmla="*/ 932 h 1874"/>
                <a:gd name="T2" fmla="*/ 2030 w 2785"/>
                <a:gd name="T3" fmla="*/ 616 h 1874"/>
                <a:gd name="T4" fmla="*/ 2360 w 2785"/>
                <a:gd name="T5" fmla="*/ 595 h 1874"/>
                <a:gd name="T6" fmla="*/ 2149 w 2785"/>
                <a:gd name="T7" fmla="*/ 822 h 1874"/>
                <a:gd name="T8" fmla="*/ 2014 w 2785"/>
                <a:gd name="T9" fmla="*/ 717 h 1874"/>
                <a:gd name="T10" fmla="*/ 1895 w 2785"/>
                <a:gd name="T11" fmla="*/ 1025 h 1874"/>
                <a:gd name="T12" fmla="*/ 1608 w 2785"/>
                <a:gd name="T13" fmla="*/ 1023 h 1874"/>
                <a:gd name="T14" fmla="*/ 1017 w 2785"/>
                <a:gd name="T15" fmla="*/ 1359 h 1874"/>
                <a:gd name="T16" fmla="*/ 891 w 2785"/>
                <a:gd name="T17" fmla="*/ 1636 h 1874"/>
                <a:gd name="T18" fmla="*/ 1039 w 2785"/>
                <a:gd name="T19" fmla="*/ 1567 h 1874"/>
                <a:gd name="T20" fmla="*/ 1289 w 2785"/>
                <a:gd name="T21" fmla="*/ 1622 h 1874"/>
                <a:gd name="T22" fmla="*/ 1099 w 2785"/>
                <a:gd name="T23" fmla="*/ 1455 h 1874"/>
                <a:gd name="T24" fmla="*/ 1374 w 2785"/>
                <a:gd name="T25" fmla="*/ 1227 h 1874"/>
                <a:gd name="T26" fmla="*/ 1555 w 2785"/>
                <a:gd name="T27" fmla="*/ 1313 h 1874"/>
                <a:gd name="T28" fmla="*/ 1200 w 2785"/>
                <a:gd name="T29" fmla="*/ 1176 h 1874"/>
                <a:gd name="T30" fmla="*/ 969 w 2785"/>
                <a:gd name="T31" fmla="*/ 1216 h 1874"/>
                <a:gd name="T32" fmla="*/ 912 w 2785"/>
                <a:gd name="T33" fmla="*/ 1302 h 1874"/>
                <a:gd name="T34" fmla="*/ 2212 w 2785"/>
                <a:gd name="T35" fmla="*/ 1106 h 1874"/>
                <a:gd name="T36" fmla="*/ 2381 w 2785"/>
                <a:gd name="T37" fmla="*/ 1079 h 1874"/>
                <a:gd name="T38" fmla="*/ 2568 w 2785"/>
                <a:gd name="T39" fmla="*/ 1095 h 1874"/>
                <a:gd name="T40" fmla="*/ 2718 w 2785"/>
                <a:gd name="T41" fmla="*/ 898 h 1874"/>
                <a:gd name="T42" fmla="*/ 2404 w 2785"/>
                <a:gd name="T43" fmla="*/ 980 h 1874"/>
                <a:gd name="T44" fmla="*/ 2238 w 2785"/>
                <a:gd name="T45" fmla="*/ 862 h 1874"/>
                <a:gd name="T46" fmla="*/ 1714 w 2785"/>
                <a:gd name="T47" fmla="*/ 1183 h 1874"/>
                <a:gd name="T48" fmla="*/ 1869 w 2785"/>
                <a:gd name="T49" fmla="*/ 1219 h 1874"/>
                <a:gd name="T50" fmla="*/ 1742 w 2785"/>
                <a:gd name="T51" fmla="*/ 1249 h 1874"/>
                <a:gd name="T52" fmla="*/ 645 w 2785"/>
                <a:gd name="T53" fmla="*/ 1100 h 1874"/>
                <a:gd name="T54" fmla="*/ 655 w 2785"/>
                <a:gd name="T55" fmla="*/ 1303 h 1874"/>
                <a:gd name="T56" fmla="*/ 1013 w 2785"/>
                <a:gd name="T57" fmla="*/ 1049 h 1874"/>
                <a:gd name="T58" fmla="*/ 1190 w 2785"/>
                <a:gd name="T59" fmla="*/ 925 h 1874"/>
                <a:gd name="T60" fmla="*/ 1361 w 2785"/>
                <a:gd name="T61" fmla="*/ 902 h 1874"/>
                <a:gd name="T62" fmla="*/ 1644 w 2785"/>
                <a:gd name="T63" fmla="*/ 678 h 1874"/>
                <a:gd name="T64" fmla="*/ 1823 w 2785"/>
                <a:gd name="T65" fmla="*/ 361 h 1874"/>
                <a:gd name="T66" fmla="*/ 2129 w 2785"/>
                <a:gd name="T67" fmla="*/ 220 h 1874"/>
                <a:gd name="T68" fmla="*/ 1740 w 2785"/>
                <a:gd name="T69" fmla="*/ 187 h 1874"/>
                <a:gd name="T70" fmla="*/ 1716 w 2785"/>
                <a:gd name="T71" fmla="*/ 304 h 1874"/>
                <a:gd name="T72" fmla="*/ 1617 w 2785"/>
                <a:gd name="T73" fmla="*/ 555 h 1874"/>
                <a:gd name="T74" fmla="*/ 1460 w 2785"/>
                <a:gd name="T75" fmla="*/ 678 h 1874"/>
                <a:gd name="T76" fmla="*/ 1198 w 2785"/>
                <a:gd name="T77" fmla="*/ 593 h 1874"/>
                <a:gd name="T78" fmla="*/ 1297 w 2785"/>
                <a:gd name="T79" fmla="*/ 818 h 1874"/>
                <a:gd name="T80" fmla="*/ 879 w 2785"/>
                <a:gd name="T81" fmla="*/ 931 h 1874"/>
                <a:gd name="T82" fmla="*/ 814 w 2785"/>
                <a:gd name="T83" fmla="*/ 752 h 1874"/>
                <a:gd name="T84" fmla="*/ 411 w 2785"/>
                <a:gd name="T85" fmla="*/ 932 h 1874"/>
                <a:gd name="T86" fmla="*/ 108 w 2785"/>
                <a:gd name="T87" fmla="*/ 914 h 1874"/>
                <a:gd name="T88" fmla="*/ 189 w 2785"/>
                <a:gd name="T89" fmla="*/ 976 h 1874"/>
                <a:gd name="T90" fmla="*/ 375 w 2785"/>
                <a:gd name="T91" fmla="*/ 1215 h 1874"/>
                <a:gd name="T92" fmla="*/ 240 w 2785"/>
                <a:gd name="T93" fmla="*/ 760 h 1874"/>
                <a:gd name="T94" fmla="*/ 511 w 2785"/>
                <a:gd name="T95" fmla="*/ 649 h 1874"/>
                <a:gd name="T96" fmla="*/ 240 w 2785"/>
                <a:gd name="T97" fmla="*/ 760 h 1874"/>
                <a:gd name="T98" fmla="*/ 947 w 2785"/>
                <a:gd name="T99" fmla="*/ 496 h 1874"/>
                <a:gd name="T100" fmla="*/ 1191 w 2785"/>
                <a:gd name="T101" fmla="*/ 373 h 1874"/>
                <a:gd name="T102" fmla="*/ 1431 w 2785"/>
                <a:gd name="T103" fmla="*/ 300 h 1874"/>
                <a:gd name="T104" fmla="*/ 1414 w 2785"/>
                <a:gd name="T105" fmla="*/ 51 h 1874"/>
                <a:gd name="T106" fmla="*/ 1168 w 2785"/>
                <a:gd name="T107" fmla="*/ 271 h 1874"/>
                <a:gd name="T108" fmla="*/ 950 w 2785"/>
                <a:gd name="T109" fmla="*/ 203 h 1874"/>
                <a:gd name="T110" fmla="*/ 1030 w 2785"/>
                <a:gd name="T111" fmla="*/ 360 h 1874"/>
                <a:gd name="T112" fmla="*/ 709 w 2785"/>
                <a:gd name="T113" fmla="*/ 644 h 1874"/>
                <a:gd name="T114" fmla="*/ 2057 w 2785"/>
                <a:gd name="T115" fmla="*/ 1700 h 1874"/>
                <a:gd name="T116" fmla="*/ 2139 w 2785"/>
                <a:gd name="T117" fmla="*/ 1576 h 1874"/>
                <a:gd name="T118" fmla="*/ 2536 w 2785"/>
                <a:gd name="T119" fmla="*/ 1531 h 1874"/>
                <a:gd name="T120" fmla="*/ 2265 w 2785"/>
                <a:gd name="T121" fmla="*/ 1641 h 1874"/>
                <a:gd name="T122" fmla="*/ 2212 w 2785"/>
                <a:gd name="T123" fmla="*/ 1772 h 1874"/>
                <a:gd name="T124" fmla="*/ 2057 w 2785"/>
                <a:gd name="T125" fmla="*/ 1700 h 1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5" h="1874">
                  <a:moveTo>
                    <a:pt x="1608" y="1023"/>
                  </a:moveTo>
                  <a:cubicBezTo>
                    <a:pt x="1548" y="1053"/>
                    <a:pt x="1504" y="961"/>
                    <a:pt x="1564" y="932"/>
                  </a:cubicBezTo>
                  <a:cubicBezTo>
                    <a:pt x="1596" y="916"/>
                    <a:pt x="1628" y="906"/>
                    <a:pt x="1658" y="902"/>
                  </a:cubicBezTo>
                  <a:cubicBezTo>
                    <a:pt x="1681" y="710"/>
                    <a:pt x="1843" y="601"/>
                    <a:pt x="2030" y="616"/>
                  </a:cubicBezTo>
                  <a:cubicBezTo>
                    <a:pt x="2087" y="472"/>
                    <a:pt x="2264" y="428"/>
                    <a:pt x="2408" y="506"/>
                  </a:cubicBezTo>
                  <a:cubicBezTo>
                    <a:pt x="2467" y="537"/>
                    <a:pt x="2419" y="627"/>
                    <a:pt x="2360" y="595"/>
                  </a:cubicBezTo>
                  <a:cubicBezTo>
                    <a:pt x="2292" y="559"/>
                    <a:pt x="2207" y="559"/>
                    <a:pt x="2155" y="609"/>
                  </a:cubicBezTo>
                  <a:cubicBezTo>
                    <a:pt x="2097" y="664"/>
                    <a:pt x="2111" y="750"/>
                    <a:pt x="2149" y="822"/>
                  </a:cubicBezTo>
                  <a:cubicBezTo>
                    <a:pt x="2180" y="881"/>
                    <a:pt x="2091" y="928"/>
                    <a:pt x="2059" y="870"/>
                  </a:cubicBezTo>
                  <a:cubicBezTo>
                    <a:pt x="2030" y="815"/>
                    <a:pt x="2016" y="764"/>
                    <a:pt x="2014" y="717"/>
                  </a:cubicBezTo>
                  <a:cubicBezTo>
                    <a:pt x="1886" y="708"/>
                    <a:pt x="1778" y="779"/>
                    <a:pt x="1759" y="912"/>
                  </a:cubicBezTo>
                  <a:cubicBezTo>
                    <a:pt x="1811" y="930"/>
                    <a:pt x="1856" y="967"/>
                    <a:pt x="1895" y="1025"/>
                  </a:cubicBezTo>
                  <a:cubicBezTo>
                    <a:pt x="1933" y="1080"/>
                    <a:pt x="1848" y="1137"/>
                    <a:pt x="1811" y="1081"/>
                  </a:cubicBezTo>
                  <a:cubicBezTo>
                    <a:pt x="1756" y="1000"/>
                    <a:pt x="1695" y="981"/>
                    <a:pt x="1608" y="1023"/>
                  </a:cubicBezTo>
                  <a:close/>
                  <a:moveTo>
                    <a:pt x="912" y="1302"/>
                  </a:moveTo>
                  <a:cubicBezTo>
                    <a:pt x="945" y="1325"/>
                    <a:pt x="980" y="1345"/>
                    <a:pt x="1017" y="1359"/>
                  </a:cubicBezTo>
                  <a:cubicBezTo>
                    <a:pt x="1008" y="1444"/>
                    <a:pt x="965" y="1511"/>
                    <a:pt x="899" y="1565"/>
                  </a:cubicBezTo>
                  <a:cubicBezTo>
                    <a:pt x="877" y="1582"/>
                    <a:pt x="873" y="1614"/>
                    <a:pt x="891" y="1636"/>
                  </a:cubicBezTo>
                  <a:cubicBezTo>
                    <a:pt x="908" y="1658"/>
                    <a:pt x="940" y="1662"/>
                    <a:pt x="962" y="1644"/>
                  </a:cubicBezTo>
                  <a:cubicBezTo>
                    <a:pt x="992" y="1620"/>
                    <a:pt x="1018" y="1595"/>
                    <a:pt x="1039" y="1567"/>
                  </a:cubicBezTo>
                  <a:cubicBezTo>
                    <a:pt x="1094" y="1554"/>
                    <a:pt x="1150" y="1552"/>
                    <a:pt x="1197" y="1563"/>
                  </a:cubicBezTo>
                  <a:cubicBezTo>
                    <a:pt x="1239" y="1573"/>
                    <a:pt x="1274" y="1593"/>
                    <a:pt x="1289" y="1622"/>
                  </a:cubicBezTo>
                  <a:cubicBezTo>
                    <a:pt x="1320" y="1681"/>
                    <a:pt x="1410" y="1634"/>
                    <a:pt x="1379" y="1574"/>
                  </a:cubicBezTo>
                  <a:cubicBezTo>
                    <a:pt x="1328" y="1478"/>
                    <a:pt x="1206" y="1448"/>
                    <a:pt x="1099" y="1455"/>
                  </a:cubicBezTo>
                  <a:cubicBezTo>
                    <a:pt x="1107" y="1430"/>
                    <a:pt x="1113" y="1406"/>
                    <a:pt x="1116" y="1380"/>
                  </a:cubicBezTo>
                  <a:cubicBezTo>
                    <a:pt x="1227" y="1387"/>
                    <a:pt x="1315" y="1331"/>
                    <a:pt x="1374" y="1227"/>
                  </a:cubicBezTo>
                  <a:cubicBezTo>
                    <a:pt x="1414" y="1259"/>
                    <a:pt x="1444" y="1302"/>
                    <a:pt x="1459" y="1346"/>
                  </a:cubicBezTo>
                  <a:cubicBezTo>
                    <a:pt x="1480" y="1409"/>
                    <a:pt x="1577" y="1377"/>
                    <a:pt x="1555" y="1313"/>
                  </a:cubicBezTo>
                  <a:cubicBezTo>
                    <a:pt x="1505" y="1166"/>
                    <a:pt x="1353" y="1051"/>
                    <a:pt x="1185" y="1075"/>
                  </a:cubicBezTo>
                  <a:cubicBezTo>
                    <a:pt x="1119" y="1085"/>
                    <a:pt x="1133" y="1186"/>
                    <a:pt x="1200" y="1176"/>
                  </a:cubicBezTo>
                  <a:cubicBezTo>
                    <a:pt x="1229" y="1172"/>
                    <a:pt x="1257" y="1174"/>
                    <a:pt x="1283" y="1180"/>
                  </a:cubicBezTo>
                  <a:cubicBezTo>
                    <a:pt x="1205" y="1314"/>
                    <a:pt x="1082" y="1294"/>
                    <a:pt x="969" y="1216"/>
                  </a:cubicBezTo>
                  <a:cubicBezTo>
                    <a:pt x="945" y="1200"/>
                    <a:pt x="914" y="1206"/>
                    <a:pt x="898" y="1229"/>
                  </a:cubicBezTo>
                  <a:cubicBezTo>
                    <a:pt x="882" y="1254"/>
                    <a:pt x="888" y="1286"/>
                    <a:pt x="912" y="1302"/>
                  </a:cubicBezTo>
                  <a:close/>
                  <a:moveTo>
                    <a:pt x="2238" y="862"/>
                  </a:moveTo>
                  <a:cubicBezTo>
                    <a:pt x="2329" y="964"/>
                    <a:pt x="2327" y="1033"/>
                    <a:pt x="2212" y="1106"/>
                  </a:cubicBezTo>
                  <a:cubicBezTo>
                    <a:pt x="2155" y="1141"/>
                    <a:pt x="2209" y="1227"/>
                    <a:pt x="2266" y="1192"/>
                  </a:cubicBezTo>
                  <a:cubicBezTo>
                    <a:pt x="2322" y="1157"/>
                    <a:pt x="2359" y="1119"/>
                    <a:pt x="2381" y="1079"/>
                  </a:cubicBezTo>
                  <a:cubicBezTo>
                    <a:pt x="2420" y="1086"/>
                    <a:pt x="2458" y="1101"/>
                    <a:pt x="2475" y="1136"/>
                  </a:cubicBezTo>
                  <a:cubicBezTo>
                    <a:pt x="2504" y="1193"/>
                    <a:pt x="2591" y="1154"/>
                    <a:pt x="2568" y="1095"/>
                  </a:cubicBezTo>
                  <a:cubicBezTo>
                    <a:pt x="2599" y="1032"/>
                    <a:pt x="2642" y="995"/>
                    <a:pt x="2712" y="999"/>
                  </a:cubicBezTo>
                  <a:cubicBezTo>
                    <a:pt x="2779" y="1003"/>
                    <a:pt x="2785" y="901"/>
                    <a:pt x="2718" y="898"/>
                  </a:cubicBezTo>
                  <a:cubicBezTo>
                    <a:pt x="2622" y="892"/>
                    <a:pt x="2547" y="935"/>
                    <a:pt x="2496" y="1015"/>
                  </a:cubicBezTo>
                  <a:cubicBezTo>
                    <a:pt x="2469" y="998"/>
                    <a:pt x="2438" y="986"/>
                    <a:pt x="2404" y="980"/>
                  </a:cubicBezTo>
                  <a:cubicBezTo>
                    <a:pt x="2402" y="918"/>
                    <a:pt x="2369" y="856"/>
                    <a:pt x="2315" y="795"/>
                  </a:cubicBezTo>
                  <a:cubicBezTo>
                    <a:pt x="2270" y="744"/>
                    <a:pt x="2194" y="812"/>
                    <a:pt x="2238" y="862"/>
                  </a:cubicBezTo>
                  <a:close/>
                  <a:moveTo>
                    <a:pt x="1742" y="1249"/>
                  </a:moveTo>
                  <a:cubicBezTo>
                    <a:pt x="1716" y="1239"/>
                    <a:pt x="1703" y="1209"/>
                    <a:pt x="1714" y="1183"/>
                  </a:cubicBezTo>
                  <a:cubicBezTo>
                    <a:pt x="1724" y="1157"/>
                    <a:pt x="1754" y="1144"/>
                    <a:pt x="1780" y="1155"/>
                  </a:cubicBezTo>
                  <a:cubicBezTo>
                    <a:pt x="1816" y="1170"/>
                    <a:pt x="1844" y="1190"/>
                    <a:pt x="1869" y="1219"/>
                  </a:cubicBezTo>
                  <a:cubicBezTo>
                    <a:pt x="1913" y="1269"/>
                    <a:pt x="1836" y="1336"/>
                    <a:pt x="1792" y="1285"/>
                  </a:cubicBezTo>
                  <a:cubicBezTo>
                    <a:pt x="1779" y="1270"/>
                    <a:pt x="1761" y="1257"/>
                    <a:pt x="1742" y="1249"/>
                  </a:cubicBezTo>
                  <a:close/>
                  <a:moveTo>
                    <a:pt x="327" y="989"/>
                  </a:moveTo>
                  <a:cubicBezTo>
                    <a:pt x="396" y="1091"/>
                    <a:pt x="527" y="1102"/>
                    <a:pt x="645" y="1100"/>
                  </a:cubicBezTo>
                  <a:cubicBezTo>
                    <a:pt x="608" y="1151"/>
                    <a:pt x="577" y="1208"/>
                    <a:pt x="557" y="1274"/>
                  </a:cubicBezTo>
                  <a:cubicBezTo>
                    <a:pt x="539" y="1338"/>
                    <a:pt x="636" y="1367"/>
                    <a:pt x="655" y="1303"/>
                  </a:cubicBezTo>
                  <a:cubicBezTo>
                    <a:pt x="666" y="1263"/>
                    <a:pt x="683" y="1229"/>
                    <a:pt x="700" y="1199"/>
                  </a:cubicBezTo>
                  <a:cubicBezTo>
                    <a:pt x="764" y="1094"/>
                    <a:pt x="877" y="979"/>
                    <a:pt x="1013" y="1049"/>
                  </a:cubicBezTo>
                  <a:cubicBezTo>
                    <a:pt x="1037" y="1061"/>
                    <a:pt x="1067" y="1052"/>
                    <a:pt x="1080" y="1029"/>
                  </a:cubicBezTo>
                  <a:cubicBezTo>
                    <a:pt x="1116" y="973"/>
                    <a:pt x="1153" y="940"/>
                    <a:pt x="1190" y="925"/>
                  </a:cubicBezTo>
                  <a:cubicBezTo>
                    <a:pt x="1225" y="911"/>
                    <a:pt x="1263" y="912"/>
                    <a:pt x="1303" y="924"/>
                  </a:cubicBezTo>
                  <a:cubicBezTo>
                    <a:pt x="1325" y="931"/>
                    <a:pt x="1350" y="921"/>
                    <a:pt x="1361" y="902"/>
                  </a:cubicBezTo>
                  <a:cubicBezTo>
                    <a:pt x="1418" y="812"/>
                    <a:pt x="1516" y="755"/>
                    <a:pt x="1612" y="717"/>
                  </a:cubicBezTo>
                  <a:cubicBezTo>
                    <a:pt x="1629" y="710"/>
                    <a:pt x="1641" y="695"/>
                    <a:pt x="1644" y="678"/>
                  </a:cubicBezTo>
                  <a:cubicBezTo>
                    <a:pt x="1647" y="660"/>
                    <a:pt x="1707" y="610"/>
                    <a:pt x="1731" y="582"/>
                  </a:cubicBezTo>
                  <a:cubicBezTo>
                    <a:pt x="1775" y="531"/>
                    <a:pt x="1825" y="477"/>
                    <a:pt x="1823" y="361"/>
                  </a:cubicBezTo>
                  <a:cubicBezTo>
                    <a:pt x="1918" y="389"/>
                    <a:pt x="2017" y="363"/>
                    <a:pt x="2117" y="291"/>
                  </a:cubicBezTo>
                  <a:cubicBezTo>
                    <a:pt x="2140" y="275"/>
                    <a:pt x="2145" y="243"/>
                    <a:pt x="2129" y="220"/>
                  </a:cubicBezTo>
                  <a:cubicBezTo>
                    <a:pt x="2113" y="197"/>
                    <a:pt x="2081" y="192"/>
                    <a:pt x="2058" y="209"/>
                  </a:cubicBezTo>
                  <a:cubicBezTo>
                    <a:pt x="1932" y="298"/>
                    <a:pt x="1833" y="289"/>
                    <a:pt x="1740" y="187"/>
                  </a:cubicBezTo>
                  <a:cubicBezTo>
                    <a:pt x="1694" y="137"/>
                    <a:pt x="1619" y="206"/>
                    <a:pt x="1665" y="255"/>
                  </a:cubicBezTo>
                  <a:cubicBezTo>
                    <a:pt x="1681" y="274"/>
                    <a:pt x="1698" y="290"/>
                    <a:pt x="1716" y="304"/>
                  </a:cubicBezTo>
                  <a:cubicBezTo>
                    <a:pt x="1735" y="423"/>
                    <a:pt x="1694" y="469"/>
                    <a:pt x="1660" y="509"/>
                  </a:cubicBezTo>
                  <a:cubicBezTo>
                    <a:pt x="1617" y="555"/>
                    <a:pt x="1617" y="555"/>
                    <a:pt x="1617" y="555"/>
                  </a:cubicBezTo>
                  <a:cubicBezTo>
                    <a:pt x="1590" y="580"/>
                    <a:pt x="1566" y="603"/>
                    <a:pt x="1553" y="633"/>
                  </a:cubicBezTo>
                  <a:cubicBezTo>
                    <a:pt x="1521" y="646"/>
                    <a:pt x="1490" y="661"/>
                    <a:pt x="1460" y="678"/>
                  </a:cubicBezTo>
                  <a:cubicBezTo>
                    <a:pt x="1415" y="563"/>
                    <a:pt x="1344" y="485"/>
                    <a:pt x="1194" y="491"/>
                  </a:cubicBezTo>
                  <a:cubicBezTo>
                    <a:pt x="1127" y="494"/>
                    <a:pt x="1131" y="595"/>
                    <a:pt x="1198" y="593"/>
                  </a:cubicBezTo>
                  <a:cubicBezTo>
                    <a:pt x="1308" y="588"/>
                    <a:pt x="1342" y="649"/>
                    <a:pt x="1373" y="738"/>
                  </a:cubicBezTo>
                  <a:cubicBezTo>
                    <a:pt x="1345" y="762"/>
                    <a:pt x="1320" y="788"/>
                    <a:pt x="1297" y="818"/>
                  </a:cubicBezTo>
                  <a:cubicBezTo>
                    <a:pt x="1184" y="796"/>
                    <a:pt x="1091" y="844"/>
                    <a:pt x="1018" y="941"/>
                  </a:cubicBezTo>
                  <a:cubicBezTo>
                    <a:pt x="969" y="924"/>
                    <a:pt x="922" y="923"/>
                    <a:pt x="879" y="931"/>
                  </a:cubicBezTo>
                  <a:cubicBezTo>
                    <a:pt x="907" y="867"/>
                    <a:pt x="924" y="800"/>
                    <a:pt x="915" y="737"/>
                  </a:cubicBezTo>
                  <a:cubicBezTo>
                    <a:pt x="905" y="671"/>
                    <a:pt x="804" y="685"/>
                    <a:pt x="814" y="752"/>
                  </a:cubicBezTo>
                  <a:cubicBezTo>
                    <a:pt x="824" y="827"/>
                    <a:pt x="773" y="924"/>
                    <a:pt x="733" y="995"/>
                  </a:cubicBezTo>
                  <a:cubicBezTo>
                    <a:pt x="634" y="1001"/>
                    <a:pt x="467" y="1014"/>
                    <a:pt x="411" y="932"/>
                  </a:cubicBezTo>
                  <a:cubicBezTo>
                    <a:pt x="373" y="877"/>
                    <a:pt x="289" y="934"/>
                    <a:pt x="327" y="989"/>
                  </a:cubicBezTo>
                  <a:close/>
                  <a:moveTo>
                    <a:pt x="108" y="914"/>
                  </a:moveTo>
                  <a:cubicBezTo>
                    <a:pt x="126" y="892"/>
                    <a:pt x="158" y="888"/>
                    <a:pt x="180" y="905"/>
                  </a:cubicBezTo>
                  <a:cubicBezTo>
                    <a:pt x="202" y="922"/>
                    <a:pt x="206" y="954"/>
                    <a:pt x="189" y="976"/>
                  </a:cubicBezTo>
                  <a:cubicBezTo>
                    <a:pt x="147" y="1031"/>
                    <a:pt x="217" y="1178"/>
                    <a:pt x="332" y="1123"/>
                  </a:cubicBezTo>
                  <a:cubicBezTo>
                    <a:pt x="392" y="1095"/>
                    <a:pt x="436" y="1186"/>
                    <a:pt x="375" y="1215"/>
                  </a:cubicBezTo>
                  <a:cubicBezTo>
                    <a:pt x="164" y="1315"/>
                    <a:pt x="0" y="1054"/>
                    <a:pt x="108" y="914"/>
                  </a:cubicBezTo>
                  <a:close/>
                  <a:moveTo>
                    <a:pt x="240" y="760"/>
                  </a:moveTo>
                  <a:cubicBezTo>
                    <a:pt x="210" y="828"/>
                    <a:pt x="76" y="774"/>
                    <a:pt x="184" y="664"/>
                  </a:cubicBezTo>
                  <a:cubicBezTo>
                    <a:pt x="266" y="581"/>
                    <a:pt x="423" y="563"/>
                    <a:pt x="511" y="649"/>
                  </a:cubicBezTo>
                  <a:cubicBezTo>
                    <a:pt x="559" y="696"/>
                    <a:pt x="487" y="768"/>
                    <a:pt x="440" y="721"/>
                  </a:cubicBezTo>
                  <a:cubicBezTo>
                    <a:pt x="387" y="668"/>
                    <a:pt x="267" y="698"/>
                    <a:pt x="240" y="760"/>
                  </a:cubicBezTo>
                  <a:close/>
                  <a:moveTo>
                    <a:pt x="968" y="441"/>
                  </a:moveTo>
                  <a:cubicBezTo>
                    <a:pt x="959" y="457"/>
                    <a:pt x="953" y="475"/>
                    <a:pt x="947" y="496"/>
                  </a:cubicBezTo>
                  <a:cubicBezTo>
                    <a:pt x="929" y="561"/>
                    <a:pt x="1027" y="588"/>
                    <a:pt x="1045" y="523"/>
                  </a:cubicBezTo>
                  <a:cubicBezTo>
                    <a:pt x="1068" y="441"/>
                    <a:pt x="1137" y="403"/>
                    <a:pt x="1191" y="373"/>
                  </a:cubicBezTo>
                  <a:cubicBezTo>
                    <a:pt x="1247" y="342"/>
                    <a:pt x="1304" y="334"/>
                    <a:pt x="1360" y="363"/>
                  </a:cubicBezTo>
                  <a:cubicBezTo>
                    <a:pt x="1401" y="383"/>
                    <a:pt x="1446" y="343"/>
                    <a:pt x="1431" y="300"/>
                  </a:cubicBezTo>
                  <a:cubicBezTo>
                    <a:pt x="1406" y="232"/>
                    <a:pt x="1446" y="168"/>
                    <a:pt x="1490" y="118"/>
                  </a:cubicBezTo>
                  <a:cubicBezTo>
                    <a:pt x="1535" y="68"/>
                    <a:pt x="1459" y="0"/>
                    <a:pt x="1414" y="51"/>
                  </a:cubicBezTo>
                  <a:cubicBezTo>
                    <a:pt x="1366" y="105"/>
                    <a:pt x="1326" y="171"/>
                    <a:pt x="1322" y="246"/>
                  </a:cubicBezTo>
                  <a:cubicBezTo>
                    <a:pt x="1270" y="239"/>
                    <a:pt x="1217" y="249"/>
                    <a:pt x="1168" y="271"/>
                  </a:cubicBezTo>
                  <a:cubicBezTo>
                    <a:pt x="1137" y="190"/>
                    <a:pt x="1071" y="137"/>
                    <a:pt x="982" y="107"/>
                  </a:cubicBezTo>
                  <a:cubicBezTo>
                    <a:pt x="919" y="85"/>
                    <a:pt x="886" y="181"/>
                    <a:pt x="950" y="203"/>
                  </a:cubicBezTo>
                  <a:cubicBezTo>
                    <a:pt x="1015" y="225"/>
                    <a:pt x="1060" y="260"/>
                    <a:pt x="1078" y="322"/>
                  </a:cubicBezTo>
                  <a:cubicBezTo>
                    <a:pt x="1062" y="333"/>
                    <a:pt x="1046" y="345"/>
                    <a:pt x="1030" y="360"/>
                  </a:cubicBezTo>
                  <a:cubicBezTo>
                    <a:pt x="852" y="229"/>
                    <a:pt x="506" y="449"/>
                    <a:pt x="617" y="687"/>
                  </a:cubicBezTo>
                  <a:cubicBezTo>
                    <a:pt x="645" y="747"/>
                    <a:pt x="737" y="704"/>
                    <a:pt x="709" y="644"/>
                  </a:cubicBezTo>
                  <a:cubicBezTo>
                    <a:pt x="644" y="507"/>
                    <a:pt x="868" y="372"/>
                    <a:pt x="968" y="441"/>
                  </a:cubicBezTo>
                  <a:close/>
                  <a:moveTo>
                    <a:pt x="2057" y="1700"/>
                  </a:moveTo>
                  <a:cubicBezTo>
                    <a:pt x="2040" y="1723"/>
                    <a:pt x="2007" y="1727"/>
                    <a:pt x="1985" y="1710"/>
                  </a:cubicBezTo>
                  <a:cubicBezTo>
                    <a:pt x="1921" y="1660"/>
                    <a:pt x="2021" y="1557"/>
                    <a:pt x="2139" y="1576"/>
                  </a:cubicBezTo>
                  <a:cubicBezTo>
                    <a:pt x="2152" y="1578"/>
                    <a:pt x="2165" y="1581"/>
                    <a:pt x="2179" y="1586"/>
                  </a:cubicBezTo>
                  <a:cubicBezTo>
                    <a:pt x="2265" y="1475"/>
                    <a:pt x="2438" y="1431"/>
                    <a:pt x="2536" y="1531"/>
                  </a:cubicBezTo>
                  <a:cubicBezTo>
                    <a:pt x="2583" y="1579"/>
                    <a:pt x="2511" y="1650"/>
                    <a:pt x="2464" y="1603"/>
                  </a:cubicBezTo>
                  <a:cubicBezTo>
                    <a:pt x="2413" y="1551"/>
                    <a:pt x="2315" y="1585"/>
                    <a:pt x="2265" y="1641"/>
                  </a:cubicBezTo>
                  <a:cubicBezTo>
                    <a:pt x="2363" y="1739"/>
                    <a:pt x="2308" y="1874"/>
                    <a:pt x="2236" y="1840"/>
                  </a:cubicBezTo>
                  <a:cubicBezTo>
                    <a:pt x="2211" y="1828"/>
                    <a:pt x="2200" y="1797"/>
                    <a:pt x="2212" y="1772"/>
                  </a:cubicBezTo>
                  <a:cubicBezTo>
                    <a:pt x="2238" y="1719"/>
                    <a:pt x="2110" y="1632"/>
                    <a:pt x="2057" y="1700"/>
                  </a:cubicBezTo>
                  <a:close/>
                  <a:moveTo>
                    <a:pt x="2057" y="1700"/>
                  </a:moveTo>
                  <a:cubicBezTo>
                    <a:pt x="2057" y="1700"/>
                    <a:pt x="2057" y="1700"/>
                    <a:pt x="2057" y="170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500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67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213"/>
          <p:cNvSpPr/>
          <p:nvPr/>
        </p:nvSpPr>
        <p:spPr>
          <a:xfrm>
            <a:off x="-344" y="6434667"/>
            <a:ext cx="12192000" cy="423333"/>
          </a:xfrm>
          <a:prstGeom prst="rect">
            <a:avLst/>
          </a:prstGeom>
          <a:solidFill>
            <a:srgbClr val="01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1499"/>
          <p:cNvPicPr>
            <a:picLocks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3801" y="977394"/>
            <a:ext cx="9823705" cy="5008540"/>
          </a:xfrm>
          <a:prstGeom prst="rect">
            <a:avLst/>
          </a:prstGeom>
          <a:noFill/>
          <a:extLst/>
        </p:spPr>
      </p:pic>
      <p:sp>
        <p:nvSpPr>
          <p:cNvPr id="4" name="文本框 3"/>
          <p:cNvSpPr txBox="1"/>
          <p:nvPr/>
        </p:nvSpPr>
        <p:spPr>
          <a:xfrm>
            <a:off x="3885853" y="532389"/>
            <a:ext cx="441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人工智能，机器学习和深度学习的关系</a:t>
            </a:r>
          </a:p>
        </p:txBody>
      </p:sp>
    </p:spTree>
    <p:extLst>
      <p:ext uri="{BB962C8B-B14F-4D97-AF65-F5344CB8AC3E}">
        <p14:creationId xmlns:p14="http://schemas.microsoft.com/office/powerpoint/2010/main" val="165746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213"/>
          <p:cNvSpPr/>
          <p:nvPr/>
        </p:nvSpPr>
        <p:spPr>
          <a:xfrm>
            <a:off x="-344" y="6434667"/>
            <a:ext cx="12192000" cy="423333"/>
          </a:xfrm>
          <a:prstGeom prst="rect">
            <a:avLst/>
          </a:prstGeom>
          <a:solidFill>
            <a:srgbClr val="01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Freeform 7018"/>
          <p:cNvSpPr/>
          <p:nvPr/>
        </p:nvSpPr>
        <p:spPr>
          <a:xfrm>
            <a:off x="3998464" y="1165237"/>
            <a:ext cx="316123" cy="2036970"/>
          </a:xfrm>
          <a:custGeom>
            <a:avLst/>
            <a:gdLst/>
            <a:ahLst/>
            <a:cxnLst/>
            <a:rect l="0" t="0" r="0" b="0"/>
            <a:pathLst>
              <a:path w="316123" h="2036970">
                <a:moveTo>
                  <a:pt x="316123" y="0"/>
                </a:moveTo>
                <a:cubicBezTo>
                  <a:pt x="228828" y="0"/>
                  <a:pt x="158061" y="122931"/>
                  <a:pt x="158061" y="274577"/>
                </a:cubicBezTo>
                <a:lnTo>
                  <a:pt x="158061" y="743908"/>
                </a:lnTo>
                <a:cubicBezTo>
                  <a:pt x="158061" y="895552"/>
                  <a:pt x="87294" y="1018484"/>
                  <a:pt x="0" y="1018484"/>
                </a:cubicBezTo>
                <a:cubicBezTo>
                  <a:pt x="87294" y="1018484"/>
                  <a:pt x="158061" y="1141416"/>
                  <a:pt x="158061" y="1293061"/>
                </a:cubicBezTo>
                <a:lnTo>
                  <a:pt x="158061" y="1762393"/>
                </a:lnTo>
                <a:cubicBezTo>
                  <a:pt x="158061" y="1914037"/>
                  <a:pt x="228828" y="2036970"/>
                  <a:pt x="316123" y="2036970"/>
                </a:cubicBezTo>
                <a:close/>
              </a:path>
            </a:pathLst>
          </a:custGeom>
          <a:solidFill>
            <a:srgbClr val="F2F2F2">
              <a:alpha val="3215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3" name="Freeform 7019"/>
          <p:cNvSpPr/>
          <p:nvPr/>
        </p:nvSpPr>
        <p:spPr>
          <a:xfrm rot="10800000">
            <a:off x="3998463" y="1165237"/>
            <a:ext cx="316124" cy="2036970"/>
          </a:xfrm>
          <a:custGeom>
            <a:avLst/>
            <a:gdLst/>
            <a:ahLst/>
            <a:cxnLst/>
            <a:rect l="0" t="0" r="0" b="0"/>
            <a:pathLst>
              <a:path w="316124" h="2036970">
                <a:moveTo>
                  <a:pt x="0" y="2036970"/>
                </a:moveTo>
                <a:cubicBezTo>
                  <a:pt x="87295" y="2036970"/>
                  <a:pt x="158062" y="1914037"/>
                  <a:pt x="158062" y="1762393"/>
                </a:cubicBezTo>
                <a:lnTo>
                  <a:pt x="158062" y="1293061"/>
                </a:lnTo>
                <a:cubicBezTo>
                  <a:pt x="158062" y="1141417"/>
                  <a:pt x="228828" y="1018485"/>
                  <a:pt x="316124" y="1018485"/>
                </a:cubicBezTo>
                <a:cubicBezTo>
                  <a:pt x="228828" y="1018485"/>
                  <a:pt x="158062" y="895553"/>
                  <a:pt x="158062" y="743908"/>
                </a:cubicBezTo>
                <a:lnTo>
                  <a:pt x="158062" y="274577"/>
                </a:lnTo>
                <a:cubicBezTo>
                  <a:pt x="158062" y="122932"/>
                  <a:pt x="87295" y="0"/>
                  <a:pt x="0" y="0"/>
                </a:cubicBezTo>
              </a:path>
            </a:pathLst>
          </a:custGeom>
          <a:noFill/>
          <a:ln w="6350" cap="flat" cmpd="sng">
            <a:solidFill>
              <a:srgbClr val="BFBFBF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4" name="Freeform 7020"/>
          <p:cNvSpPr/>
          <p:nvPr/>
        </p:nvSpPr>
        <p:spPr>
          <a:xfrm>
            <a:off x="3998464" y="3879905"/>
            <a:ext cx="316123" cy="2036971"/>
          </a:xfrm>
          <a:custGeom>
            <a:avLst/>
            <a:gdLst/>
            <a:ahLst/>
            <a:cxnLst/>
            <a:rect l="0" t="0" r="0" b="0"/>
            <a:pathLst>
              <a:path w="316123" h="2036971">
                <a:moveTo>
                  <a:pt x="316123" y="0"/>
                </a:moveTo>
                <a:cubicBezTo>
                  <a:pt x="228828" y="0"/>
                  <a:pt x="158061" y="122932"/>
                  <a:pt x="158061" y="274577"/>
                </a:cubicBezTo>
                <a:lnTo>
                  <a:pt x="158061" y="743909"/>
                </a:lnTo>
                <a:cubicBezTo>
                  <a:pt x="158061" y="895553"/>
                  <a:pt x="87294" y="1018486"/>
                  <a:pt x="0" y="1018486"/>
                </a:cubicBezTo>
                <a:cubicBezTo>
                  <a:pt x="87294" y="1018486"/>
                  <a:pt x="158061" y="1141418"/>
                  <a:pt x="158061" y="1293062"/>
                </a:cubicBezTo>
                <a:lnTo>
                  <a:pt x="158061" y="1762394"/>
                </a:lnTo>
                <a:cubicBezTo>
                  <a:pt x="158061" y="1914039"/>
                  <a:pt x="228828" y="2036971"/>
                  <a:pt x="316123" y="2036971"/>
                </a:cubicBezTo>
                <a:close/>
              </a:path>
            </a:pathLst>
          </a:custGeom>
          <a:solidFill>
            <a:srgbClr val="F2F2F2">
              <a:alpha val="32159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5" name="Freeform 7021"/>
          <p:cNvSpPr/>
          <p:nvPr/>
        </p:nvSpPr>
        <p:spPr>
          <a:xfrm rot="10800000">
            <a:off x="3998463" y="3879905"/>
            <a:ext cx="316124" cy="2036970"/>
          </a:xfrm>
          <a:custGeom>
            <a:avLst/>
            <a:gdLst/>
            <a:ahLst/>
            <a:cxnLst/>
            <a:rect l="0" t="0" r="0" b="0"/>
            <a:pathLst>
              <a:path w="316124" h="2036970">
                <a:moveTo>
                  <a:pt x="0" y="2036970"/>
                </a:moveTo>
                <a:cubicBezTo>
                  <a:pt x="87295" y="2036970"/>
                  <a:pt x="158062" y="1914037"/>
                  <a:pt x="158062" y="1762393"/>
                </a:cubicBezTo>
                <a:lnTo>
                  <a:pt x="158062" y="1293061"/>
                </a:lnTo>
                <a:cubicBezTo>
                  <a:pt x="158062" y="1141417"/>
                  <a:pt x="228828" y="1018485"/>
                  <a:pt x="316124" y="1018485"/>
                </a:cubicBezTo>
                <a:cubicBezTo>
                  <a:pt x="228828" y="1018485"/>
                  <a:pt x="158062" y="895553"/>
                  <a:pt x="158062" y="743908"/>
                </a:cubicBezTo>
                <a:lnTo>
                  <a:pt x="158062" y="274577"/>
                </a:lnTo>
                <a:cubicBezTo>
                  <a:pt x="158062" y="122932"/>
                  <a:pt x="87295" y="0"/>
                  <a:pt x="0" y="0"/>
                </a:cubicBezTo>
              </a:path>
            </a:pathLst>
          </a:custGeom>
          <a:noFill/>
          <a:ln w="6350" cap="flat" cmpd="sng">
            <a:solidFill>
              <a:srgbClr val="BFBFBF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7" name="Freeform 7023"/>
          <p:cNvSpPr/>
          <p:nvPr/>
        </p:nvSpPr>
        <p:spPr>
          <a:xfrm>
            <a:off x="4666871" y="1762900"/>
            <a:ext cx="515874" cy="328712"/>
          </a:xfrm>
          <a:custGeom>
            <a:avLst/>
            <a:gdLst/>
            <a:ahLst/>
            <a:cxnLst/>
            <a:rect l="0" t="0" r="0" b="0"/>
            <a:pathLst>
              <a:path w="515874" h="328712">
                <a:moveTo>
                  <a:pt x="54787" y="0"/>
                </a:moveTo>
                <a:lnTo>
                  <a:pt x="461088" y="0"/>
                </a:lnTo>
                <a:lnTo>
                  <a:pt x="515874" y="54787"/>
                </a:lnTo>
                <a:lnTo>
                  <a:pt x="515874" y="328712"/>
                </a:lnTo>
                <a:lnTo>
                  <a:pt x="0" y="328712"/>
                </a:lnTo>
                <a:lnTo>
                  <a:pt x="0" y="54787"/>
                </a:lnTo>
                <a:cubicBezTo>
                  <a:pt x="0" y="24529"/>
                  <a:pt x="24529" y="0"/>
                  <a:pt x="54787" y="0"/>
                </a:cubicBezTo>
                <a:close/>
              </a:path>
            </a:pathLst>
          </a:custGeom>
          <a:solidFill>
            <a:srgbClr val="FAFAF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8" name="Freeform 7024"/>
          <p:cNvSpPr/>
          <p:nvPr/>
        </p:nvSpPr>
        <p:spPr>
          <a:xfrm flipV="1">
            <a:off x="4666871" y="1762900"/>
            <a:ext cx="515873" cy="328711"/>
          </a:xfrm>
          <a:custGeom>
            <a:avLst/>
            <a:gdLst/>
            <a:ahLst/>
            <a:cxnLst/>
            <a:rect l="0" t="0" r="0" b="0"/>
            <a:pathLst>
              <a:path w="515873" h="328711">
                <a:moveTo>
                  <a:pt x="54786" y="328711"/>
                </a:moveTo>
                <a:lnTo>
                  <a:pt x="461086" y="328711"/>
                </a:lnTo>
                <a:lnTo>
                  <a:pt x="515873" y="273924"/>
                </a:lnTo>
                <a:lnTo>
                  <a:pt x="515873" y="0"/>
                </a:lnTo>
                <a:lnTo>
                  <a:pt x="0" y="0"/>
                </a:lnTo>
                <a:lnTo>
                  <a:pt x="0" y="273924"/>
                </a:lnTo>
                <a:cubicBezTo>
                  <a:pt x="0" y="304182"/>
                  <a:pt x="24528" y="328711"/>
                  <a:pt x="54786" y="328711"/>
                </a:cubicBezTo>
                <a:close/>
              </a:path>
            </a:pathLst>
          </a:custGeom>
          <a:noFill/>
          <a:ln w="6350" cap="flat" cmpd="sng">
            <a:solidFill>
              <a:srgbClr val="595959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9" name="Freeform 7025"/>
          <p:cNvSpPr/>
          <p:nvPr/>
        </p:nvSpPr>
        <p:spPr>
          <a:xfrm>
            <a:off x="4768076" y="1813229"/>
            <a:ext cx="515874" cy="328712"/>
          </a:xfrm>
          <a:custGeom>
            <a:avLst/>
            <a:gdLst/>
            <a:ahLst/>
            <a:cxnLst/>
            <a:rect l="0" t="0" r="0" b="0"/>
            <a:pathLst>
              <a:path w="515874" h="328712">
                <a:moveTo>
                  <a:pt x="54787" y="0"/>
                </a:moveTo>
                <a:lnTo>
                  <a:pt x="461088" y="0"/>
                </a:lnTo>
                <a:lnTo>
                  <a:pt x="515874" y="54786"/>
                </a:lnTo>
                <a:lnTo>
                  <a:pt x="515874" y="328712"/>
                </a:lnTo>
                <a:lnTo>
                  <a:pt x="0" y="328712"/>
                </a:lnTo>
                <a:lnTo>
                  <a:pt x="0" y="54786"/>
                </a:lnTo>
                <a:cubicBezTo>
                  <a:pt x="0" y="24529"/>
                  <a:pt x="24529" y="0"/>
                  <a:pt x="54787" y="0"/>
                </a:cubicBezTo>
                <a:close/>
              </a:path>
            </a:pathLst>
          </a:custGeom>
          <a:solidFill>
            <a:srgbClr val="FAFAF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0" name="Freeform 7026"/>
          <p:cNvSpPr/>
          <p:nvPr/>
        </p:nvSpPr>
        <p:spPr>
          <a:xfrm flipV="1">
            <a:off x="4768076" y="1813229"/>
            <a:ext cx="515873" cy="328711"/>
          </a:xfrm>
          <a:custGeom>
            <a:avLst/>
            <a:gdLst/>
            <a:ahLst/>
            <a:cxnLst/>
            <a:rect l="0" t="0" r="0" b="0"/>
            <a:pathLst>
              <a:path w="515873" h="328711">
                <a:moveTo>
                  <a:pt x="54786" y="328711"/>
                </a:moveTo>
                <a:lnTo>
                  <a:pt x="461086" y="328711"/>
                </a:lnTo>
                <a:lnTo>
                  <a:pt x="515873" y="273924"/>
                </a:lnTo>
                <a:lnTo>
                  <a:pt x="515873" y="0"/>
                </a:lnTo>
                <a:lnTo>
                  <a:pt x="0" y="0"/>
                </a:lnTo>
                <a:lnTo>
                  <a:pt x="0" y="273924"/>
                </a:lnTo>
                <a:cubicBezTo>
                  <a:pt x="0" y="304182"/>
                  <a:pt x="24528" y="328711"/>
                  <a:pt x="54786" y="328711"/>
                </a:cubicBezTo>
                <a:close/>
              </a:path>
            </a:pathLst>
          </a:custGeom>
          <a:noFill/>
          <a:ln w="6350" cap="flat" cmpd="sng">
            <a:solidFill>
              <a:srgbClr val="595959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1" name="Freeform 7027"/>
          <p:cNvSpPr/>
          <p:nvPr/>
        </p:nvSpPr>
        <p:spPr>
          <a:xfrm>
            <a:off x="4881864" y="1887355"/>
            <a:ext cx="515873" cy="328712"/>
          </a:xfrm>
          <a:custGeom>
            <a:avLst/>
            <a:gdLst/>
            <a:ahLst/>
            <a:cxnLst/>
            <a:rect l="0" t="0" r="0" b="0"/>
            <a:pathLst>
              <a:path w="515873" h="328712">
                <a:moveTo>
                  <a:pt x="54787" y="0"/>
                </a:moveTo>
                <a:lnTo>
                  <a:pt x="461088" y="0"/>
                </a:lnTo>
                <a:lnTo>
                  <a:pt x="515873" y="54787"/>
                </a:lnTo>
                <a:lnTo>
                  <a:pt x="515873" y="328712"/>
                </a:lnTo>
                <a:lnTo>
                  <a:pt x="0" y="328712"/>
                </a:lnTo>
                <a:lnTo>
                  <a:pt x="0" y="54787"/>
                </a:lnTo>
                <a:cubicBezTo>
                  <a:pt x="0" y="24529"/>
                  <a:pt x="24529" y="0"/>
                  <a:pt x="54787" y="0"/>
                </a:cubicBezTo>
                <a:close/>
              </a:path>
            </a:pathLst>
          </a:custGeom>
          <a:solidFill>
            <a:srgbClr val="FAFAF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2" name="Freeform 7028"/>
          <p:cNvSpPr/>
          <p:nvPr/>
        </p:nvSpPr>
        <p:spPr>
          <a:xfrm flipV="1">
            <a:off x="4881864" y="1887355"/>
            <a:ext cx="515873" cy="328711"/>
          </a:xfrm>
          <a:custGeom>
            <a:avLst/>
            <a:gdLst/>
            <a:ahLst/>
            <a:cxnLst/>
            <a:rect l="0" t="0" r="0" b="0"/>
            <a:pathLst>
              <a:path w="515873" h="328711">
                <a:moveTo>
                  <a:pt x="54786" y="328711"/>
                </a:moveTo>
                <a:lnTo>
                  <a:pt x="461086" y="328711"/>
                </a:lnTo>
                <a:lnTo>
                  <a:pt x="515873" y="273924"/>
                </a:lnTo>
                <a:lnTo>
                  <a:pt x="515873" y="0"/>
                </a:lnTo>
                <a:lnTo>
                  <a:pt x="0" y="0"/>
                </a:lnTo>
                <a:lnTo>
                  <a:pt x="0" y="273924"/>
                </a:lnTo>
                <a:cubicBezTo>
                  <a:pt x="0" y="304182"/>
                  <a:pt x="24528" y="328711"/>
                  <a:pt x="54786" y="328711"/>
                </a:cubicBezTo>
                <a:close/>
              </a:path>
            </a:pathLst>
          </a:custGeom>
          <a:noFill/>
          <a:ln w="6350" cap="flat" cmpd="sng">
            <a:solidFill>
              <a:srgbClr val="595959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3" name="Picture 702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38359" y="2461413"/>
            <a:ext cx="1007338" cy="76200"/>
          </a:xfrm>
          <a:prstGeom prst="rect">
            <a:avLst/>
          </a:prstGeom>
          <a:noFill/>
          <a:extLst/>
        </p:spPr>
      </p:pic>
      <p:pic>
        <p:nvPicPr>
          <p:cNvPr id="254" name="Picture 703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12960" y="1504873"/>
            <a:ext cx="76200" cy="1007338"/>
          </a:xfrm>
          <a:prstGeom prst="rect">
            <a:avLst/>
          </a:prstGeom>
          <a:noFill/>
          <a:extLst/>
        </p:spPr>
      </p:pic>
      <p:sp>
        <p:nvSpPr>
          <p:cNvPr id="255" name="Freeform 7031"/>
          <p:cNvSpPr/>
          <p:nvPr/>
        </p:nvSpPr>
        <p:spPr>
          <a:xfrm>
            <a:off x="6424695" y="2219233"/>
            <a:ext cx="80406" cy="80406"/>
          </a:xfrm>
          <a:custGeom>
            <a:avLst/>
            <a:gdLst/>
            <a:ahLst/>
            <a:cxnLst/>
            <a:rect l="0" t="0" r="0" b="0"/>
            <a:pathLst>
              <a:path w="80406" h="80406">
                <a:moveTo>
                  <a:pt x="0" y="29916"/>
                </a:moveTo>
                <a:lnTo>
                  <a:pt x="29916" y="29916"/>
                </a:lnTo>
                <a:lnTo>
                  <a:pt x="29916" y="0"/>
                </a:lnTo>
                <a:lnTo>
                  <a:pt x="50490" y="0"/>
                </a:lnTo>
                <a:lnTo>
                  <a:pt x="50490" y="29916"/>
                </a:lnTo>
                <a:lnTo>
                  <a:pt x="80406" y="29916"/>
                </a:lnTo>
                <a:lnTo>
                  <a:pt x="80406" y="50490"/>
                </a:lnTo>
                <a:lnTo>
                  <a:pt x="50490" y="50490"/>
                </a:lnTo>
                <a:lnTo>
                  <a:pt x="50490" y="80406"/>
                </a:lnTo>
                <a:lnTo>
                  <a:pt x="29916" y="80406"/>
                </a:lnTo>
                <a:lnTo>
                  <a:pt x="29916" y="50490"/>
                </a:lnTo>
                <a:lnTo>
                  <a:pt x="0" y="50490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6" name="Freeform 7032"/>
          <p:cNvSpPr/>
          <p:nvPr/>
        </p:nvSpPr>
        <p:spPr>
          <a:xfrm>
            <a:off x="6494325" y="1984426"/>
            <a:ext cx="80406" cy="80407"/>
          </a:xfrm>
          <a:custGeom>
            <a:avLst/>
            <a:gdLst/>
            <a:ahLst/>
            <a:cxnLst/>
            <a:rect l="0" t="0" r="0" b="0"/>
            <a:pathLst>
              <a:path w="80406" h="80407">
                <a:moveTo>
                  <a:pt x="0" y="29915"/>
                </a:moveTo>
                <a:lnTo>
                  <a:pt x="29916" y="29915"/>
                </a:lnTo>
                <a:lnTo>
                  <a:pt x="29916" y="0"/>
                </a:lnTo>
                <a:lnTo>
                  <a:pt x="50490" y="0"/>
                </a:lnTo>
                <a:lnTo>
                  <a:pt x="50490" y="29915"/>
                </a:lnTo>
                <a:lnTo>
                  <a:pt x="80406" y="29915"/>
                </a:lnTo>
                <a:lnTo>
                  <a:pt x="80406" y="50491"/>
                </a:lnTo>
                <a:lnTo>
                  <a:pt x="50490" y="50491"/>
                </a:lnTo>
                <a:lnTo>
                  <a:pt x="50490" y="80407"/>
                </a:lnTo>
                <a:lnTo>
                  <a:pt x="29916" y="80407"/>
                </a:lnTo>
                <a:lnTo>
                  <a:pt x="29916" y="50491"/>
                </a:lnTo>
                <a:lnTo>
                  <a:pt x="0" y="50491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7" name="Freeform 7033"/>
          <p:cNvSpPr/>
          <p:nvPr/>
        </p:nvSpPr>
        <p:spPr>
          <a:xfrm>
            <a:off x="6703734" y="1858928"/>
            <a:ext cx="80407" cy="80406"/>
          </a:xfrm>
          <a:custGeom>
            <a:avLst/>
            <a:gdLst/>
            <a:ahLst/>
            <a:cxnLst/>
            <a:rect l="0" t="0" r="0" b="0"/>
            <a:pathLst>
              <a:path w="80407" h="80406">
                <a:moveTo>
                  <a:pt x="0" y="29916"/>
                </a:moveTo>
                <a:lnTo>
                  <a:pt x="29916" y="29916"/>
                </a:lnTo>
                <a:lnTo>
                  <a:pt x="29916" y="0"/>
                </a:lnTo>
                <a:lnTo>
                  <a:pt x="50490" y="0"/>
                </a:lnTo>
                <a:lnTo>
                  <a:pt x="50490" y="29916"/>
                </a:lnTo>
                <a:lnTo>
                  <a:pt x="80407" y="29916"/>
                </a:lnTo>
                <a:lnTo>
                  <a:pt x="80407" y="50491"/>
                </a:lnTo>
                <a:lnTo>
                  <a:pt x="50490" y="50491"/>
                </a:lnTo>
                <a:lnTo>
                  <a:pt x="50490" y="80406"/>
                </a:lnTo>
                <a:lnTo>
                  <a:pt x="29916" y="80406"/>
                </a:lnTo>
                <a:lnTo>
                  <a:pt x="29916" y="50491"/>
                </a:lnTo>
                <a:lnTo>
                  <a:pt x="0" y="50491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8" name="Freeform 7034"/>
          <p:cNvSpPr/>
          <p:nvPr/>
        </p:nvSpPr>
        <p:spPr>
          <a:xfrm>
            <a:off x="6688006" y="2129446"/>
            <a:ext cx="80407" cy="80407"/>
          </a:xfrm>
          <a:custGeom>
            <a:avLst/>
            <a:gdLst/>
            <a:ahLst/>
            <a:cxnLst/>
            <a:rect l="0" t="0" r="0" b="0"/>
            <a:pathLst>
              <a:path w="80407" h="80407">
                <a:moveTo>
                  <a:pt x="0" y="29916"/>
                </a:moveTo>
                <a:lnTo>
                  <a:pt x="29916" y="29916"/>
                </a:lnTo>
                <a:lnTo>
                  <a:pt x="29916" y="0"/>
                </a:lnTo>
                <a:lnTo>
                  <a:pt x="50490" y="0"/>
                </a:lnTo>
                <a:lnTo>
                  <a:pt x="50490" y="29916"/>
                </a:lnTo>
                <a:lnTo>
                  <a:pt x="80407" y="29916"/>
                </a:lnTo>
                <a:lnTo>
                  <a:pt x="80407" y="50492"/>
                </a:lnTo>
                <a:lnTo>
                  <a:pt x="50490" y="50492"/>
                </a:lnTo>
                <a:lnTo>
                  <a:pt x="50490" y="80407"/>
                </a:lnTo>
                <a:lnTo>
                  <a:pt x="29916" y="80407"/>
                </a:lnTo>
                <a:lnTo>
                  <a:pt x="29916" y="50492"/>
                </a:lnTo>
                <a:lnTo>
                  <a:pt x="0" y="50492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9" name="Freeform 7035"/>
          <p:cNvSpPr/>
          <p:nvPr/>
        </p:nvSpPr>
        <p:spPr>
          <a:xfrm>
            <a:off x="6939986" y="1975235"/>
            <a:ext cx="74062" cy="12684"/>
          </a:xfrm>
          <a:custGeom>
            <a:avLst/>
            <a:gdLst/>
            <a:ahLst/>
            <a:cxnLst/>
            <a:rect l="0" t="0" r="0" b="0"/>
            <a:pathLst>
              <a:path w="74062" h="12684">
                <a:moveTo>
                  <a:pt x="0" y="12684"/>
                </a:moveTo>
                <a:lnTo>
                  <a:pt x="74062" y="12684"/>
                </a:lnTo>
                <a:lnTo>
                  <a:pt x="74062" y="0"/>
                </a:lnTo>
                <a:lnTo>
                  <a:pt x="0" y="0"/>
                </a:lnTo>
                <a:lnTo>
                  <a:pt x="0" y="12684"/>
                </a:lnTo>
                <a:close/>
              </a:path>
            </a:pathLst>
          </a:custGeom>
          <a:solidFill>
            <a:srgbClr val="DD6D62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0" name="Freeform 7036"/>
          <p:cNvSpPr/>
          <p:nvPr/>
        </p:nvSpPr>
        <p:spPr>
          <a:xfrm flipV="1">
            <a:off x="6939985" y="1975235"/>
            <a:ext cx="74062" cy="12684"/>
          </a:xfrm>
          <a:custGeom>
            <a:avLst/>
            <a:gdLst/>
            <a:ahLst/>
            <a:cxnLst/>
            <a:rect l="0" t="0" r="0" b="0"/>
            <a:pathLst>
              <a:path w="940592758" h="161090359">
                <a:moveTo>
                  <a:pt x="0" y="161090359"/>
                </a:moveTo>
                <a:lnTo>
                  <a:pt x="940592758" y="161090359"/>
                </a:lnTo>
                <a:lnTo>
                  <a:pt x="940592758" y="0"/>
                </a:lnTo>
                <a:lnTo>
                  <a:pt x="0" y="0"/>
                </a:lnTo>
                <a:lnTo>
                  <a:pt x="0" y="161090359"/>
                </a:lnTo>
                <a:close/>
              </a:path>
            </a:pathLst>
          </a:custGeom>
          <a:noFill/>
          <a:ln w="12700" cap="flat" cmpd="sng">
            <a:solidFill>
              <a:srgbClr val="DD6D62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1" name="Freeform 7037"/>
          <p:cNvSpPr/>
          <p:nvPr/>
        </p:nvSpPr>
        <p:spPr>
          <a:xfrm>
            <a:off x="6969159" y="2164703"/>
            <a:ext cx="74062" cy="12685"/>
          </a:xfrm>
          <a:custGeom>
            <a:avLst/>
            <a:gdLst/>
            <a:ahLst/>
            <a:cxnLst/>
            <a:rect l="0" t="0" r="0" b="0"/>
            <a:pathLst>
              <a:path w="74062" h="12685">
                <a:moveTo>
                  <a:pt x="0" y="12685"/>
                </a:moveTo>
                <a:lnTo>
                  <a:pt x="74062" y="12685"/>
                </a:lnTo>
                <a:lnTo>
                  <a:pt x="74062" y="0"/>
                </a:lnTo>
                <a:lnTo>
                  <a:pt x="0" y="0"/>
                </a:lnTo>
                <a:lnTo>
                  <a:pt x="0" y="12685"/>
                </a:lnTo>
                <a:close/>
              </a:path>
            </a:pathLst>
          </a:custGeom>
          <a:solidFill>
            <a:srgbClr val="DD6D62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2" name="Freeform 7038"/>
          <p:cNvSpPr/>
          <p:nvPr/>
        </p:nvSpPr>
        <p:spPr>
          <a:xfrm flipV="1">
            <a:off x="6969160" y="2164704"/>
            <a:ext cx="74062" cy="12684"/>
          </a:xfrm>
          <a:custGeom>
            <a:avLst/>
            <a:gdLst/>
            <a:ahLst/>
            <a:cxnLst/>
            <a:rect l="0" t="0" r="0" b="0"/>
            <a:pathLst>
              <a:path w="940592758" h="161090359">
                <a:moveTo>
                  <a:pt x="0" y="161090359"/>
                </a:moveTo>
                <a:lnTo>
                  <a:pt x="940592758" y="161090359"/>
                </a:lnTo>
                <a:lnTo>
                  <a:pt x="940592758" y="0"/>
                </a:lnTo>
                <a:lnTo>
                  <a:pt x="0" y="0"/>
                </a:lnTo>
                <a:lnTo>
                  <a:pt x="0" y="161090359"/>
                </a:lnTo>
                <a:close/>
              </a:path>
            </a:pathLst>
          </a:custGeom>
          <a:noFill/>
          <a:ln w="12700" cap="flat" cmpd="sng">
            <a:solidFill>
              <a:srgbClr val="DD6D62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3" name="Freeform 7039"/>
          <p:cNvSpPr/>
          <p:nvPr/>
        </p:nvSpPr>
        <p:spPr>
          <a:xfrm>
            <a:off x="6839770" y="2315453"/>
            <a:ext cx="74062" cy="12685"/>
          </a:xfrm>
          <a:custGeom>
            <a:avLst/>
            <a:gdLst/>
            <a:ahLst/>
            <a:cxnLst/>
            <a:rect l="0" t="0" r="0" b="0"/>
            <a:pathLst>
              <a:path w="74062" h="12685">
                <a:moveTo>
                  <a:pt x="0" y="12685"/>
                </a:moveTo>
                <a:lnTo>
                  <a:pt x="74062" y="12685"/>
                </a:lnTo>
                <a:lnTo>
                  <a:pt x="74062" y="0"/>
                </a:lnTo>
                <a:lnTo>
                  <a:pt x="0" y="0"/>
                </a:lnTo>
                <a:lnTo>
                  <a:pt x="0" y="12685"/>
                </a:lnTo>
                <a:close/>
              </a:path>
            </a:pathLst>
          </a:custGeom>
          <a:solidFill>
            <a:srgbClr val="DD6D62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4" name="Freeform 7040"/>
          <p:cNvSpPr/>
          <p:nvPr/>
        </p:nvSpPr>
        <p:spPr>
          <a:xfrm flipV="1">
            <a:off x="6839769" y="2315454"/>
            <a:ext cx="74062" cy="12684"/>
          </a:xfrm>
          <a:custGeom>
            <a:avLst/>
            <a:gdLst/>
            <a:ahLst/>
            <a:cxnLst/>
            <a:rect l="0" t="0" r="0" b="0"/>
            <a:pathLst>
              <a:path w="940592758" h="161090359">
                <a:moveTo>
                  <a:pt x="0" y="161090359"/>
                </a:moveTo>
                <a:lnTo>
                  <a:pt x="940592758" y="161090359"/>
                </a:lnTo>
                <a:lnTo>
                  <a:pt x="940592758" y="0"/>
                </a:lnTo>
                <a:lnTo>
                  <a:pt x="0" y="0"/>
                </a:lnTo>
                <a:lnTo>
                  <a:pt x="0" y="161090359"/>
                </a:lnTo>
                <a:close/>
              </a:path>
            </a:pathLst>
          </a:custGeom>
          <a:noFill/>
          <a:ln w="12700" cap="flat" cmpd="sng">
            <a:solidFill>
              <a:srgbClr val="DD6D62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5" name="Freeform 7041"/>
          <p:cNvSpPr/>
          <p:nvPr/>
        </p:nvSpPr>
        <p:spPr>
          <a:xfrm>
            <a:off x="6579837" y="2408190"/>
            <a:ext cx="74062" cy="12685"/>
          </a:xfrm>
          <a:custGeom>
            <a:avLst/>
            <a:gdLst/>
            <a:ahLst/>
            <a:cxnLst/>
            <a:rect l="0" t="0" r="0" b="0"/>
            <a:pathLst>
              <a:path w="74062" h="12685">
                <a:moveTo>
                  <a:pt x="0" y="12685"/>
                </a:moveTo>
                <a:lnTo>
                  <a:pt x="74062" y="12685"/>
                </a:lnTo>
                <a:lnTo>
                  <a:pt x="74062" y="0"/>
                </a:lnTo>
                <a:lnTo>
                  <a:pt x="0" y="0"/>
                </a:lnTo>
                <a:lnTo>
                  <a:pt x="0" y="12685"/>
                </a:lnTo>
                <a:close/>
              </a:path>
            </a:pathLst>
          </a:custGeom>
          <a:solidFill>
            <a:srgbClr val="DD6D62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6" name="Freeform 7042"/>
          <p:cNvSpPr/>
          <p:nvPr/>
        </p:nvSpPr>
        <p:spPr>
          <a:xfrm flipV="1">
            <a:off x="6579835" y="2408190"/>
            <a:ext cx="74062" cy="12684"/>
          </a:xfrm>
          <a:custGeom>
            <a:avLst/>
            <a:gdLst/>
            <a:ahLst/>
            <a:cxnLst/>
            <a:rect l="0" t="0" r="0" b="0"/>
            <a:pathLst>
              <a:path w="940592758" h="161090359">
                <a:moveTo>
                  <a:pt x="0" y="161090359"/>
                </a:moveTo>
                <a:lnTo>
                  <a:pt x="940592758" y="161090359"/>
                </a:lnTo>
                <a:lnTo>
                  <a:pt x="940592758" y="0"/>
                </a:lnTo>
                <a:lnTo>
                  <a:pt x="0" y="0"/>
                </a:lnTo>
                <a:lnTo>
                  <a:pt x="0" y="161090359"/>
                </a:lnTo>
                <a:close/>
              </a:path>
            </a:pathLst>
          </a:custGeom>
          <a:noFill/>
          <a:ln w="12700" cap="flat" cmpd="sng">
            <a:solidFill>
              <a:srgbClr val="DD6D62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7" name="Picture 704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88968" y="2841777"/>
            <a:ext cx="862772" cy="76200"/>
          </a:xfrm>
          <a:prstGeom prst="rect">
            <a:avLst/>
          </a:prstGeom>
          <a:noFill/>
          <a:extLst/>
        </p:spPr>
      </p:pic>
      <p:pic>
        <p:nvPicPr>
          <p:cNvPr id="268" name="Picture 704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63569" y="2029801"/>
            <a:ext cx="76200" cy="862774"/>
          </a:xfrm>
          <a:prstGeom prst="rect">
            <a:avLst/>
          </a:prstGeom>
          <a:noFill/>
          <a:extLst/>
        </p:spPr>
      </p:pic>
      <p:sp>
        <p:nvSpPr>
          <p:cNvPr id="269" name="Freeform 7045"/>
          <p:cNvSpPr/>
          <p:nvPr/>
        </p:nvSpPr>
        <p:spPr>
          <a:xfrm>
            <a:off x="8149741" y="2640860"/>
            <a:ext cx="68569" cy="68567"/>
          </a:xfrm>
          <a:custGeom>
            <a:avLst/>
            <a:gdLst/>
            <a:ahLst/>
            <a:cxnLst/>
            <a:rect l="0" t="0" r="0" b="0"/>
            <a:pathLst>
              <a:path w="68569" h="68567">
                <a:moveTo>
                  <a:pt x="0" y="25511"/>
                </a:moveTo>
                <a:lnTo>
                  <a:pt x="25512" y="25511"/>
                </a:lnTo>
                <a:lnTo>
                  <a:pt x="25512" y="0"/>
                </a:lnTo>
                <a:lnTo>
                  <a:pt x="43056" y="0"/>
                </a:lnTo>
                <a:lnTo>
                  <a:pt x="43056" y="25511"/>
                </a:lnTo>
                <a:lnTo>
                  <a:pt x="68569" y="25511"/>
                </a:lnTo>
                <a:lnTo>
                  <a:pt x="68569" y="43057"/>
                </a:lnTo>
                <a:lnTo>
                  <a:pt x="43056" y="43057"/>
                </a:lnTo>
                <a:lnTo>
                  <a:pt x="43056" y="68567"/>
                </a:lnTo>
                <a:lnTo>
                  <a:pt x="25512" y="68567"/>
                </a:lnTo>
                <a:lnTo>
                  <a:pt x="25512" y="43057"/>
                </a:lnTo>
                <a:lnTo>
                  <a:pt x="0" y="43057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0" name="Freeform 7046"/>
          <p:cNvSpPr/>
          <p:nvPr/>
        </p:nvSpPr>
        <p:spPr>
          <a:xfrm>
            <a:off x="8209119" y="2440623"/>
            <a:ext cx="68569" cy="68569"/>
          </a:xfrm>
          <a:custGeom>
            <a:avLst/>
            <a:gdLst/>
            <a:ahLst/>
            <a:cxnLst/>
            <a:rect l="0" t="0" r="0" b="0"/>
            <a:pathLst>
              <a:path w="68569" h="68569">
                <a:moveTo>
                  <a:pt x="0" y="25512"/>
                </a:moveTo>
                <a:lnTo>
                  <a:pt x="25512" y="25512"/>
                </a:lnTo>
                <a:lnTo>
                  <a:pt x="25512" y="0"/>
                </a:lnTo>
                <a:lnTo>
                  <a:pt x="43058" y="0"/>
                </a:lnTo>
                <a:lnTo>
                  <a:pt x="43058" y="25512"/>
                </a:lnTo>
                <a:lnTo>
                  <a:pt x="68569" y="25512"/>
                </a:lnTo>
                <a:lnTo>
                  <a:pt x="68569" y="43057"/>
                </a:lnTo>
                <a:lnTo>
                  <a:pt x="43058" y="43057"/>
                </a:lnTo>
                <a:lnTo>
                  <a:pt x="43058" y="68569"/>
                </a:lnTo>
                <a:lnTo>
                  <a:pt x="25512" y="68569"/>
                </a:lnTo>
                <a:lnTo>
                  <a:pt x="25512" y="43057"/>
                </a:lnTo>
                <a:lnTo>
                  <a:pt x="0" y="43057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1" name="Freeform 7047"/>
          <p:cNvSpPr/>
          <p:nvPr/>
        </p:nvSpPr>
        <p:spPr>
          <a:xfrm>
            <a:off x="8387698" y="2333601"/>
            <a:ext cx="68568" cy="68569"/>
          </a:xfrm>
          <a:custGeom>
            <a:avLst/>
            <a:gdLst/>
            <a:ahLst/>
            <a:cxnLst/>
            <a:rect l="0" t="0" r="0" b="0"/>
            <a:pathLst>
              <a:path w="68568" h="68569">
                <a:moveTo>
                  <a:pt x="0" y="25512"/>
                </a:moveTo>
                <a:lnTo>
                  <a:pt x="25511" y="25512"/>
                </a:lnTo>
                <a:lnTo>
                  <a:pt x="25511" y="0"/>
                </a:lnTo>
                <a:lnTo>
                  <a:pt x="43057" y="0"/>
                </a:lnTo>
                <a:lnTo>
                  <a:pt x="43057" y="25512"/>
                </a:lnTo>
                <a:lnTo>
                  <a:pt x="68568" y="25512"/>
                </a:lnTo>
                <a:lnTo>
                  <a:pt x="68568" y="43057"/>
                </a:lnTo>
                <a:lnTo>
                  <a:pt x="43057" y="43057"/>
                </a:lnTo>
                <a:lnTo>
                  <a:pt x="43057" y="68569"/>
                </a:lnTo>
                <a:lnTo>
                  <a:pt x="25511" y="68569"/>
                </a:lnTo>
                <a:lnTo>
                  <a:pt x="25511" y="43057"/>
                </a:lnTo>
                <a:lnTo>
                  <a:pt x="0" y="43057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2" name="Freeform 7048"/>
          <p:cNvSpPr/>
          <p:nvPr/>
        </p:nvSpPr>
        <p:spPr>
          <a:xfrm>
            <a:off x="8374285" y="2564293"/>
            <a:ext cx="68569" cy="68569"/>
          </a:xfrm>
          <a:custGeom>
            <a:avLst/>
            <a:gdLst/>
            <a:ahLst/>
            <a:cxnLst/>
            <a:rect l="0" t="0" r="0" b="0"/>
            <a:pathLst>
              <a:path w="68569" h="68569">
                <a:moveTo>
                  <a:pt x="0" y="25512"/>
                </a:moveTo>
                <a:lnTo>
                  <a:pt x="25513" y="25512"/>
                </a:lnTo>
                <a:lnTo>
                  <a:pt x="25513" y="0"/>
                </a:lnTo>
                <a:lnTo>
                  <a:pt x="43057" y="0"/>
                </a:lnTo>
                <a:lnTo>
                  <a:pt x="43057" y="25512"/>
                </a:lnTo>
                <a:lnTo>
                  <a:pt x="68569" y="25512"/>
                </a:lnTo>
                <a:lnTo>
                  <a:pt x="68569" y="43057"/>
                </a:lnTo>
                <a:lnTo>
                  <a:pt x="43057" y="43057"/>
                </a:lnTo>
                <a:lnTo>
                  <a:pt x="43057" y="68569"/>
                </a:lnTo>
                <a:lnTo>
                  <a:pt x="25513" y="68569"/>
                </a:lnTo>
                <a:lnTo>
                  <a:pt x="25513" y="43057"/>
                </a:lnTo>
                <a:lnTo>
                  <a:pt x="0" y="43057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3" name="Freeform 7049"/>
          <p:cNvSpPr/>
          <p:nvPr/>
        </p:nvSpPr>
        <p:spPr>
          <a:xfrm>
            <a:off x="8589167" y="2432784"/>
            <a:ext cx="63158" cy="10817"/>
          </a:xfrm>
          <a:custGeom>
            <a:avLst/>
            <a:gdLst/>
            <a:ahLst/>
            <a:cxnLst/>
            <a:rect l="0" t="0" r="0" b="0"/>
            <a:pathLst>
              <a:path w="63158" h="10817">
                <a:moveTo>
                  <a:pt x="0" y="10817"/>
                </a:moveTo>
                <a:lnTo>
                  <a:pt x="63158" y="10817"/>
                </a:lnTo>
                <a:lnTo>
                  <a:pt x="63158" y="0"/>
                </a:lnTo>
                <a:lnTo>
                  <a:pt x="0" y="0"/>
                </a:lnTo>
                <a:lnTo>
                  <a:pt x="0" y="10817"/>
                </a:lnTo>
                <a:close/>
              </a:path>
            </a:pathLst>
          </a:custGeom>
          <a:solidFill>
            <a:srgbClr val="DD6D62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4" name="Freeform 7050"/>
          <p:cNvSpPr/>
          <p:nvPr/>
        </p:nvSpPr>
        <p:spPr>
          <a:xfrm flipV="1">
            <a:off x="8589167" y="2432786"/>
            <a:ext cx="63158" cy="10816"/>
          </a:xfrm>
          <a:custGeom>
            <a:avLst/>
            <a:gdLst/>
            <a:ahLst/>
            <a:cxnLst/>
            <a:rect l="0" t="0" r="0" b="0"/>
            <a:pathLst>
              <a:path w="802115728" h="137373357">
                <a:moveTo>
                  <a:pt x="0" y="137373357"/>
                </a:moveTo>
                <a:lnTo>
                  <a:pt x="802115728" y="137373357"/>
                </a:lnTo>
                <a:lnTo>
                  <a:pt x="802115728" y="0"/>
                </a:lnTo>
                <a:lnTo>
                  <a:pt x="0" y="0"/>
                </a:lnTo>
                <a:lnTo>
                  <a:pt x="0" y="137373357"/>
                </a:lnTo>
                <a:close/>
              </a:path>
            </a:pathLst>
          </a:custGeom>
          <a:noFill/>
          <a:ln w="12700" cap="flat" cmpd="sng">
            <a:solidFill>
              <a:srgbClr val="DD6D62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5" name="Freeform 7051"/>
          <p:cNvSpPr/>
          <p:nvPr/>
        </p:nvSpPr>
        <p:spPr>
          <a:xfrm>
            <a:off x="8614047" y="2594359"/>
            <a:ext cx="63158" cy="10817"/>
          </a:xfrm>
          <a:custGeom>
            <a:avLst/>
            <a:gdLst/>
            <a:ahLst/>
            <a:cxnLst/>
            <a:rect l="0" t="0" r="0" b="0"/>
            <a:pathLst>
              <a:path w="63158" h="10817">
                <a:moveTo>
                  <a:pt x="0" y="10817"/>
                </a:moveTo>
                <a:lnTo>
                  <a:pt x="63158" y="10817"/>
                </a:lnTo>
                <a:lnTo>
                  <a:pt x="63158" y="0"/>
                </a:lnTo>
                <a:lnTo>
                  <a:pt x="0" y="0"/>
                </a:lnTo>
                <a:lnTo>
                  <a:pt x="0" y="10817"/>
                </a:lnTo>
                <a:close/>
              </a:path>
            </a:pathLst>
          </a:custGeom>
          <a:solidFill>
            <a:srgbClr val="DD6D62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6" name="Freeform 7052"/>
          <p:cNvSpPr/>
          <p:nvPr/>
        </p:nvSpPr>
        <p:spPr>
          <a:xfrm flipV="1">
            <a:off x="8614046" y="2594359"/>
            <a:ext cx="63158" cy="10816"/>
          </a:xfrm>
          <a:custGeom>
            <a:avLst/>
            <a:gdLst/>
            <a:ahLst/>
            <a:cxnLst/>
            <a:rect l="0" t="0" r="0" b="0"/>
            <a:pathLst>
              <a:path w="802115728" h="137373357">
                <a:moveTo>
                  <a:pt x="0" y="137373357"/>
                </a:moveTo>
                <a:lnTo>
                  <a:pt x="802115728" y="137373357"/>
                </a:lnTo>
                <a:lnTo>
                  <a:pt x="802115728" y="0"/>
                </a:lnTo>
                <a:lnTo>
                  <a:pt x="0" y="0"/>
                </a:lnTo>
                <a:lnTo>
                  <a:pt x="0" y="137373357"/>
                </a:lnTo>
                <a:close/>
              </a:path>
            </a:pathLst>
          </a:custGeom>
          <a:noFill/>
          <a:ln w="12700" cap="flat" cmpd="sng">
            <a:solidFill>
              <a:srgbClr val="DD6D62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7" name="Freeform 7053"/>
          <p:cNvSpPr/>
          <p:nvPr/>
        </p:nvSpPr>
        <p:spPr>
          <a:xfrm>
            <a:off x="8503706" y="2722915"/>
            <a:ext cx="63159" cy="10817"/>
          </a:xfrm>
          <a:custGeom>
            <a:avLst/>
            <a:gdLst/>
            <a:ahLst/>
            <a:cxnLst/>
            <a:rect l="0" t="0" r="0" b="0"/>
            <a:pathLst>
              <a:path w="63159" h="10817">
                <a:moveTo>
                  <a:pt x="0" y="10817"/>
                </a:moveTo>
                <a:lnTo>
                  <a:pt x="63159" y="10817"/>
                </a:lnTo>
                <a:lnTo>
                  <a:pt x="63159" y="0"/>
                </a:lnTo>
                <a:lnTo>
                  <a:pt x="0" y="0"/>
                </a:lnTo>
                <a:lnTo>
                  <a:pt x="0" y="10817"/>
                </a:lnTo>
                <a:close/>
              </a:path>
            </a:pathLst>
          </a:custGeom>
          <a:solidFill>
            <a:srgbClr val="DD6D62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8" name="Freeform 7054"/>
          <p:cNvSpPr/>
          <p:nvPr/>
        </p:nvSpPr>
        <p:spPr>
          <a:xfrm flipV="1">
            <a:off x="8503706" y="2722916"/>
            <a:ext cx="63158" cy="10816"/>
          </a:xfrm>
          <a:custGeom>
            <a:avLst/>
            <a:gdLst/>
            <a:ahLst/>
            <a:cxnLst/>
            <a:rect l="0" t="0" r="0" b="0"/>
            <a:pathLst>
              <a:path w="802115728" h="137373357">
                <a:moveTo>
                  <a:pt x="0" y="137373357"/>
                </a:moveTo>
                <a:lnTo>
                  <a:pt x="802115728" y="137373357"/>
                </a:lnTo>
                <a:lnTo>
                  <a:pt x="802115728" y="0"/>
                </a:lnTo>
                <a:lnTo>
                  <a:pt x="0" y="0"/>
                </a:lnTo>
                <a:lnTo>
                  <a:pt x="0" y="137373357"/>
                </a:lnTo>
                <a:close/>
              </a:path>
            </a:pathLst>
          </a:custGeom>
          <a:noFill/>
          <a:ln w="12700" cap="flat" cmpd="sng">
            <a:solidFill>
              <a:srgbClr val="DD6D62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9" name="Freeform 7055"/>
          <p:cNvSpPr/>
          <p:nvPr/>
        </p:nvSpPr>
        <p:spPr>
          <a:xfrm>
            <a:off x="8282041" y="2801998"/>
            <a:ext cx="63159" cy="10816"/>
          </a:xfrm>
          <a:custGeom>
            <a:avLst/>
            <a:gdLst/>
            <a:ahLst/>
            <a:cxnLst/>
            <a:rect l="0" t="0" r="0" b="0"/>
            <a:pathLst>
              <a:path w="63159" h="10816">
                <a:moveTo>
                  <a:pt x="0" y="10816"/>
                </a:moveTo>
                <a:lnTo>
                  <a:pt x="63159" y="10816"/>
                </a:lnTo>
                <a:lnTo>
                  <a:pt x="63159" y="0"/>
                </a:lnTo>
                <a:lnTo>
                  <a:pt x="0" y="0"/>
                </a:lnTo>
                <a:lnTo>
                  <a:pt x="0" y="10816"/>
                </a:lnTo>
                <a:close/>
              </a:path>
            </a:pathLst>
          </a:custGeom>
          <a:solidFill>
            <a:srgbClr val="DD6D62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0" name="Freeform 7056"/>
          <p:cNvSpPr/>
          <p:nvPr/>
        </p:nvSpPr>
        <p:spPr>
          <a:xfrm flipV="1">
            <a:off x="8282041" y="2801999"/>
            <a:ext cx="63158" cy="10816"/>
          </a:xfrm>
          <a:custGeom>
            <a:avLst/>
            <a:gdLst/>
            <a:ahLst/>
            <a:cxnLst/>
            <a:rect l="0" t="0" r="0" b="0"/>
            <a:pathLst>
              <a:path w="802115728" h="137373357">
                <a:moveTo>
                  <a:pt x="0" y="137373357"/>
                </a:moveTo>
                <a:lnTo>
                  <a:pt x="802115728" y="137373357"/>
                </a:lnTo>
                <a:lnTo>
                  <a:pt x="802115728" y="0"/>
                </a:lnTo>
                <a:lnTo>
                  <a:pt x="0" y="0"/>
                </a:lnTo>
                <a:lnTo>
                  <a:pt x="0" y="137373357"/>
                </a:lnTo>
                <a:close/>
              </a:path>
            </a:pathLst>
          </a:custGeom>
          <a:noFill/>
          <a:ln w="12700" cap="flat" cmpd="sng">
            <a:solidFill>
              <a:srgbClr val="DD6D62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1" name="Freeform 7057"/>
          <p:cNvSpPr/>
          <p:nvPr/>
        </p:nvSpPr>
        <p:spPr>
          <a:xfrm>
            <a:off x="8180533" y="2294831"/>
            <a:ext cx="508064" cy="585044"/>
          </a:xfrm>
          <a:custGeom>
            <a:avLst/>
            <a:gdLst/>
            <a:ahLst/>
            <a:cxnLst/>
            <a:rect l="0" t="0" r="0" b="0"/>
            <a:pathLst>
              <a:path w="508064" h="585044">
                <a:moveTo>
                  <a:pt x="0" y="585044"/>
                </a:moveTo>
                <a:lnTo>
                  <a:pt x="508064" y="0"/>
                </a:lnTo>
              </a:path>
            </a:pathLst>
          </a:custGeom>
          <a:noFill/>
          <a:ln w="12700" cap="flat" cmpd="sng">
            <a:solidFill>
              <a:srgbClr val="FFC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82" name="Picture 705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72749" y="1798252"/>
            <a:ext cx="862772" cy="76200"/>
          </a:xfrm>
          <a:prstGeom prst="rect">
            <a:avLst/>
          </a:prstGeom>
          <a:noFill/>
          <a:extLst/>
        </p:spPr>
      </p:pic>
      <p:pic>
        <p:nvPicPr>
          <p:cNvPr id="283" name="Picture 7059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47349" y="986277"/>
            <a:ext cx="76200" cy="862774"/>
          </a:xfrm>
          <a:prstGeom prst="rect">
            <a:avLst/>
          </a:prstGeom>
          <a:noFill/>
          <a:extLst/>
        </p:spPr>
      </p:pic>
      <p:sp>
        <p:nvSpPr>
          <p:cNvPr id="284" name="Freeform 7060"/>
          <p:cNvSpPr/>
          <p:nvPr/>
        </p:nvSpPr>
        <p:spPr>
          <a:xfrm>
            <a:off x="8133523" y="1597335"/>
            <a:ext cx="68567" cy="68569"/>
          </a:xfrm>
          <a:custGeom>
            <a:avLst/>
            <a:gdLst/>
            <a:ahLst/>
            <a:cxnLst/>
            <a:rect l="0" t="0" r="0" b="0"/>
            <a:pathLst>
              <a:path w="68567" h="68569">
                <a:moveTo>
                  <a:pt x="0" y="25512"/>
                </a:moveTo>
                <a:lnTo>
                  <a:pt x="25510" y="25512"/>
                </a:lnTo>
                <a:lnTo>
                  <a:pt x="25510" y="0"/>
                </a:lnTo>
                <a:lnTo>
                  <a:pt x="43057" y="0"/>
                </a:lnTo>
                <a:lnTo>
                  <a:pt x="43057" y="25512"/>
                </a:lnTo>
                <a:lnTo>
                  <a:pt x="68567" y="25512"/>
                </a:lnTo>
                <a:lnTo>
                  <a:pt x="68567" y="43057"/>
                </a:lnTo>
                <a:lnTo>
                  <a:pt x="43057" y="43057"/>
                </a:lnTo>
                <a:lnTo>
                  <a:pt x="43057" y="68569"/>
                </a:lnTo>
                <a:lnTo>
                  <a:pt x="25510" y="68569"/>
                </a:lnTo>
                <a:lnTo>
                  <a:pt x="25510" y="43057"/>
                </a:lnTo>
                <a:lnTo>
                  <a:pt x="0" y="43057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5" name="Freeform 7061"/>
          <p:cNvSpPr/>
          <p:nvPr/>
        </p:nvSpPr>
        <p:spPr>
          <a:xfrm>
            <a:off x="8192900" y="1397098"/>
            <a:ext cx="68569" cy="68569"/>
          </a:xfrm>
          <a:custGeom>
            <a:avLst/>
            <a:gdLst/>
            <a:ahLst/>
            <a:cxnLst/>
            <a:rect l="0" t="0" r="0" b="0"/>
            <a:pathLst>
              <a:path w="68569" h="68569">
                <a:moveTo>
                  <a:pt x="0" y="25512"/>
                </a:moveTo>
                <a:lnTo>
                  <a:pt x="25512" y="25512"/>
                </a:lnTo>
                <a:lnTo>
                  <a:pt x="25512" y="0"/>
                </a:lnTo>
                <a:lnTo>
                  <a:pt x="43057" y="0"/>
                </a:lnTo>
                <a:lnTo>
                  <a:pt x="43057" y="25512"/>
                </a:lnTo>
                <a:lnTo>
                  <a:pt x="68569" y="25512"/>
                </a:lnTo>
                <a:lnTo>
                  <a:pt x="68569" y="43057"/>
                </a:lnTo>
                <a:lnTo>
                  <a:pt x="43057" y="43057"/>
                </a:lnTo>
                <a:lnTo>
                  <a:pt x="43057" y="68569"/>
                </a:lnTo>
                <a:lnTo>
                  <a:pt x="25512" y="68569"/>
                </a:lnTo>
                <a:lnTo>
                  <a:pt x="25512" y="43057"/>
                </a:lnTo>
                <a:lnTo>
                  <a:pt x="0" y="43057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6" name="Freeform 7062"/>
          <p:cNvSpPr/>
          <p:nvPr/>
        </p:nvSpPr>
        <p:spPr>
          <a:xfrm>
            <a:off x="8371479" y="1290078"/>
            <a:ext cx="68568" cy="68569"/>
          </a:xfrm>
          <a:custGeom>
            <a:avLst/>
            <a:gdLst/>
            <a:ahLst/>
            <a:cxnLst/>
            <a:rect l="0" t="0" r="0" b="0"/>
            <a:pathLst>
              <a:path w="68568" h="68569">
                <a:moveTo>
                  <a:pt x="0" y="25512"/>
                </a:moveTo>
                <a:lnTo>
                  <a:pt x="25512" y="25512"/>
                </a:lnTo>
                <a:lnTo>
                  <a:pt x="25512" y="0"/>
                </a:lnTo>
                <a:lnTo>
                  <a:pt x="43057" y="0"/>
                </a:lnTo>
                <a:lnTo>
                  <a:pt x="43057" y="25512"/>
                </a:lnTo>
                <a:lnTo>
                  <a:pt x="68568" y="25512"/>
                </a:lnTo>
                <a:lnTo>
                  <a:pt x="68568" y="43057"/>
                </a:lnTo>
                <a:lnTo>
                  <a:pt x="43057" y="43057"/>
                </a:lnTo>
                <a:lnTo>
                  <a:pt x="43057" y="68569"/>
                </a:lnTo>
                <a:lnTo>
                  <a:pt x="25512" y="68569"/>
                </a:lnTo>
                <a:lnTo>
                  <a:pt x="25512" y="43057"/>
                </a:lnTo>
                <a:lnTo>
                  <a:pt x="0" y="43057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7" name="Freeform 7063"/>
          <p:cNvSpPr/>
          <p:nvPr/>
        </p:nvSpPr>
        <p:spPr>
          <a:xfrm>
            <a:off x="8358066" y="1520768"/>
            <a:ext cx="68569" cy="68569"/>
          </a:xfrm>
          <a:custGeom>
            <a:avLst/>
            <a:gdLst/>
            <a:ahLst/>
            <a:cxnLst/>
            <a:rect l="0" t="0" r="0" b="0"/>
            <a:pathLst>
              <a:path w="68569" h="68569">
                <a:moveTo>
                  <a:pt x="0" y="25512"/>
                </a:moveTo>
                <a:lnTo>
                  <a:pt x="25513" y="25512"/>
                </a:lnTo>
                <a:lnTo>
                  <a:pt x="25513" y="0"/>
                </a:lnTo>
                <a:lnTo>
                  <a:pt x="43057" y="0"/>
                </a:lnTo>
                <a:lnTo>
                  <a:pt x="43057" y="25512"/>
                </a:lnTo>
                <a:lnTo>
                  <a:pt x="68569" y="25512"/>
                </a:lnTo>
                <a:lnTo>
                  <a:pt x="68569" y="43057"/>
                </a:lnTo>
                <a:lnTo>
                  <a:pt x="43057" y="43057"/>
                </a:lnTo>
                <a:lnTo>
                  <a:pt x="43057" y="68569"/>
                </a:lnTo>
                <a:lnTo>
                  <a:pt x="25513" y="68569"/>
                </a:lnTo>
                <a:lnTo>
                  <a:pt x="25513" y="43057"/>
                </a:lnTo>
                <a:lnTo>
                  <a:pt x="0" y="43057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8" name="Freeform 7064"/>
          <p:cNvSpPr/>
          <p:nvPr/>
        </p:nvSpPr>
        <p:spPr>
          <a:xfrm>
            <a:off x="8572948" y="1389261"/>
            <a:ext cx="63158" cy="10817"/>
          </a:xfrm>
          <a:custGeom>
            <a:avLst/>
            <a:gdLst/>
            <a:ahLst/>
            <a:cxnLst/>
            <a:rect l="0" t="0" r="0" b="0"/>
            <a:pathLst>
              <a:path w="63158" h="10817">
                <a:moveTo>
                  <a:pt x="0" y="10817"/>
                </a:moveTo>
                <a:lnTo>
                  <a:pt x="63158" y="10817"/>
                </a:lnTo>
                <a:lnTo>
                  <a:pt x="63158" y="0"/>
                </a:lnTo>
                <a:lnTo>
                  <a:pt x="0" y="0"/>
                </a:lnTo>
                <a:lnTo>
                  <a:pt x="0" y="10817"/>
                </a:lnTo>
                <a:close/>
              </a:path>
            </a:pathLst>
          </a:custGeom>
          <a:solidFill>
            <a:srgbClr val="DD6D62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9" name="Freeform 7065"/>
          <p:cNvSpPr/>
          <p:nvPr/>
        </p:nvSpPr>
        <p:spPr>
          <a:xfrm flipV="1">
            <a:off x="8572948" y="1389261"/>
            <a:ext cx="63158" cy="10816"/>
          </a:xfrm>
          <a:custGeom>
            <a:avLst/>
            <a:gdLst/>
            <a:ahLst/>
            <a:cxnLst/>
            <a:rect l="0" t="0" r="0" b="0"/>
            <a:pathLst>
              <a:path w="802115728" h="137373357">
                <a:moveTo>
                  <a:pt x="0" y="137373357"/>
                </a:moveTo>
                <a:lnTo>
                  <a:pt x="802115728" y="137373357"/>
                </a:lnTo>
                <a:lnTo>
                  <a:pt x="802115728" y="0"/>
                </a:lnTo>
                <a:lnTo>
                  <a:pt x="0" y="0"/>
                </a:lnTo>
                <a:lnTo>
                  <a:pt x="0" y="137373357"/>
                </a:lnTo>
                <a:close/>
              </a:path>
            </a:pathLst>
          </a:custGeom>
          <a:noFill/>
          <a:ln w="12700" cap="flat" cmpd="sng">
            <a:solidFill>
              <a:srgbClr val="DD6D62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0" name="Freeform 7066"/>
          <p:cNvSpPr/>
          <p:nvPr/>
        </p:nvSpPr>
        <p:spPr>
          <a:xfrm>
            <a:off x="8597827" y="1550836"/>
            <a:ext cx="63159" cy="10816"/>
          </a:xfrm>
          <a:custGeom>
            <a:avLst/>
            <a:gdLst/>
            <a:ahLst/>
            <a:cxnLst/>
            <a:rect l="0" t="0" r="0" b="0"/>
            <a:pathLst>
              <a:path w="63159" h="10816">
                <a:moveTo>
                  <a:pt x="0" y="10816"/>
                </a:moveTo>
                <a:lnTo>
                  <a:pt x="63159" y="10816"/>
                </a:lnTo>
                <a:lnTo>
                  <a:pt x="63159" y="0"/>
                </a:lnTo>
                <a:lnTo>
                  <a:pt x="0" y="0"/>
                </a:lnTo>
                <a:lnTo>
                  <a:pt x="0" y="10816"/>
                </a:lnTo>
                <a:close/>
              </a:path>
            </a:pathLst>
          </a:custGeom>
          <a:solidFill>
            <a:srgbClr val="DD6D62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1" name="Freeform 7067"/>
          <p:cNvSpPr/>
          <p:nvPr/>
        </p:nvSpPr>
        <p:spPr>
          <a:xfrm flipV="1">
            <a:off x="8597827" y="1550835"/>
            <a:ext cx="63158" cy="10816"/>
          </a:xfrm>
          <a:custGeom>
            <a:avLst/>
            <a:gdLst/>
            <a:ahLst/>
            <a:cxnLst/>
            <a:rect l="0" t="0" r="0" b="0"/>
            <a:pathLst>
              <a:path w="802115728" h="137373357">
                <a:moveTo>
                  <a:pt x="0" y="137373357"/>
                </a:moveTo>
                <a:lnTo>
                  <a:pt x="802115728" y="137373357"/>
                </a:lnTo>
                <a:lnTo>
                  <a:pt x="802115728" y="0"/>
                </a:lnTo>
                <a:lnTo>
                  <a:pt x="0" y="0"/>
                </a:lnTo>
                <a:lnTo>
                  <a:pt x="0" y="137373357"/>
                </a:lnTo>
                <a:close/>
              </a:path>
            </a:pathLst>
          </a:custGeom>
          <a:noFill/>
          <a:ln w="12700" cap="flat" cmpd="sng">
            <a:solidFill>
              <a:srgbClr val="DD6D62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2" name="Freeform 7068"/>
          <p:cNvSpPr/>
          <p:nvPr/>
        </p:nvSpPr>
        <p:spPr>
          <a:xfrm>
            <a:off x="8487487" y="1679391"/>
            <a:ext cx="63159" cy="10817"/>
          </a:xfrm>
          <a:custGeom>
            <a:avLst/>
            <a:gdLst/>
            <a:ahLst/>
            <a:cxnLst/>
            <a:rect l="0" t="0" r="0" b="0"/>
            <a:pathLst>
              <a:path w="63159" h="10817">
                <a:moveTo>
                  <a:pt x="0" y="10817"/>
                </a:moveTo>
                <a:lnTo>
                  <a:pt x="63159" y="10817"/>
                </a:lnTo>
                <a:lnTo>
                  <a:pt x="63159" y="0"/>
                </a:lnTo>
                <a:lnTo>
                  <a:pt x="0" y="0"/>
                </a:lnTo>
                <a:lnTo>
                  <a:pt x="0" y="10817"/>
                </a:lnTo>
                <a:close/>
              </a:path>
            </a:pathLst>
          </a:custGeom>
          <a:solidFill>
            <a:srgbClr val="DD6D62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3" name="Freeform 7069"/>
          <p:cNvSpPr/>
          <p:nvPr/>
        </p:nvSpPr>
        <p:spPr>
          <a:xfrm flipV="1">
            <a:off x="8487488" y="1679391"/>
            <a:ext cx="63158" cy="10816"/>
          </a:xfrm>
          <a:custGeom>
            <a:avLst/>
            <a:gdLst/>
            <a:ahLst/>
            <a:cxnLst/>
            <a:rect l="0" t="0" r="0" b="0"/>
            <a:pathLst>
              <a:path w="802115728" h="137373357">
                <a:moveTo>
                  <a:pt x="0" y="137373357"/>
                </a:moveTo>
                <a:lnTo>
                  <a:pt x="802115728" y="137373357"/>
                </a:lnTo>
                <a:lnTo>
                  <a:pt x="802115728" y="0"/>
                </a:lnTo>
                <a:lnTo>
                  <a:pt x="0" y="0"/>
                </a:lnTo>
                <a:lnTo>
                  <a:pt x="0" y="137373357"/>
                </a:lnTo>
                <a:close/>
              </a:path>
            </a:pathLst>
          </a:custGeom>
          <a:noFill/>
          <a:ln w="12700" cap="flat" cmpd="sng">
            <a:solidFill>
              <a:srgbClr val="DD6D62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4" name="Freeform 7070"/>
          <p:cNvSpPr/>
          <p:nvPr/>
        </p:nvSpPr>
        <p:spPr>
          <a:xfrm>
            <a:off x="8265822" y="1758474"/>
            <a:ext cx="63159" cy="10817"/>
          </a:xfrm>
          <a:custGeom>
            <a:avLst/>
            <a:gdLst/>
            <a:ahLst/>
            <a:cxnLst/>
            <a:rect l="0" t="0" r="0" b="0"/>
            <a:pathLst>
              <a:path w="63159" h="10817">
                <a:moveTo>
                  <a:pt x="0" y="10817"/>
                </a:moveTo>
                <a:lnTo>
                  <a:pt x="63159" y="10817"/>
                </a:lnTo>
                <a:lnTo>
                  <a:pt x="63159" y="0"/>
                </a:lnTo>
                <a:lnTo>
                  <a:pt x="0" y="0"/>
                </a:lnTo>
                <a:lnTo>
                  <a:pt x="0" y="10817"/>
                </a:lnTo>
                <a:close/>
              </a:path>
            </a:pathLst>
          </a:custGeom>
          <a:solidFill>
            <a:srgbClr val="DD6D62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5" name="Freeform 7071"/>
          <p:cNvSpPr/>
          <p:nvPr/>
        </p:nvSpPr>
        <p:spPr>
          <a:xfrm flipV="1">
            <a:off x="8265822" y="1758474"/>
            <a:ext cx="63158" cy="10816"/>
          </a:xfrm>
          <a:custGeom>
            <a:avLst/>
            <a:gdLst/>
            <a:ahLst/>
            <a:cxnLst/>
            <a:rect l="0" t="0" r="0" b="0"/>
            <a:pathLst>
              <a:path w="802115728" h="137373357">
                <a:moveTo>
                  <a:pt x="0" y="137373357"/>
                </a:moveTo>
                <a:lnTo>
                  <a:pt x="802115728" y="137373357"/>
                </a:lnTo>
                <a:lnTo>
                  <a:pt x="802115728" y="0"/>
                </a:lnTo>
                <a:lnTo>
                  <a:pt x="0" y="0"/>
                </a:lnTo>
                <a:lnTo>
                  <a:pt x="0" y="137373357"/>
                </a:lnTo>
                <a:close/>
              </a:path>
            </a:pathLst>
          </a:custGeom>
          <a:noFill/>
          <a:ln w="12700" cap="flat" cmpd="sng">
            <a:solidFill>
              <a:srgbClr val="DD6D62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6" name="Freeform 7072"/>
          <p:cNvSpPr/>
          <p:nvPr/>
        </p:nvSpPr>
        <p:spPr>
          <a:xfrm flipV="1">
            <a:off x="8037144" y="1184615"/>
            <a:ext cx="715202" cy="603949"/>
          </a:xfrm>
          <a:custGeom>
            <a:avLst/>
            <a:gdLst/>
            <a:ahLst/>
            <a:cxnLst/>
            <a:rect l="0" t="0" r="0" b="0"/>
            <a:pathLst>
              <a:path w="715202" h="603949">
                <a:moveTo>
                  <a:pt x="0" y="0"/>
                </a:moveTo>
                <a:cubicBezTo>
                  <a:pt x="94035" y="23178"/>
                  <a:pt x="234427" y="72845"/>
                  <a:pt x="309920" y="111253"/>
                </a:cubicBezTo>
                <a:cubicBezTo>
                  <a:pt x="385414" y="149662"/>
                  <a:pt x="422498" y="170853"/>
                  <a:pt x="452961" y="230453"/>
                </a:cubicBezTo>
                <a:cubicBezTo>
                  <a:pt x="483424" y="290053"/>
                  <a:pt x="448988" y="406604"/>
                  <a:pt x="492695" y="468854"/>
                </a:cubicBezTo>
                <a:cubicBezTo>
                  <a:pt x="536402" y="531103"/>
                  <a:pt x="665535" y="584081"/>
                  <a:pt x="715202" y="603949"/>
                </a:cubicBezTo>
              </a:path>
            </a:pathLst>
          </a:custGeom>
          <a:noFill/>
          <a:ln w="12700" cap="flat" cmpd="sng">
            <a:solidFill>
              <a:srgbClr val="FFC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7" name="Picture 7073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19913" y="1798252"/>
            <a:ext cx="862774" cy="76200"/>
          </a:xfrm>
          <a:prstGeom prst="rect">
            <a:avLst/>
          </a:prstGeom>
          <a:noFill/>
          <a:extLst/>
        </p:spPr>
      </p:pic>
      <p:pic>
        <p:nvPicPr>
          <p:cNvPr id="298" name="Picture 7074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94514" y="986277"/>
            <a:ext cx="76200" cy="862774"/>
          </a:xfrm>
          <a:prstGeom prst="rect">
            <a:avLst/>
          </a:prstGeom>
          <a:noFill/>
          <a:extLst/>
        </p:spPr>
      </p:pic>
      <p:sp>
        <p:nvSpPr>
          <p:cNvPr id="299" name="Freeform 7075"/>
          <p:cNvSpPr/>
          <p:nvPr/>
        </p:nvSpPr>
        <p:spPr>
          <a:xfrm>
            <a:off x="10581342" y="1597335"/>
            <a:ext cx="68569" cy="68569"/>
          </a:xfrm>
          <a:custGeom>
            <a:avLst/>
            <a:gdLst/>
            <a:ahLst/>
            <a:cxnLst/>
            <a:rect l="0" t="0" r="0" b="0"/>
            <a:pathLst>
              <a:path w="68569" h="68569">
                <a:moveTo>
                  <a:pt x="0" y="25512"/>
                </a:moveTo>
                <a:lnTo>
                  <a:pt x="25512" y="25512"/>
                </a:lnTo>
                <a:lnTo>
                  <a:pt x="25512" y="0"/>
                </a:lnTo>
                <a:lnTo>
                  <a:pt x="43059" y="0"/>
                </a:lnTo>
                <a:lnTo>
                  <a:pt x="43059" y="25512"/>
                </a:lnTo>
                <a:lnTo>
                  <a:pt x="68569" y="25512"/>
                </a:lnTo>
                <a:lnTo>
                  <a:pt x="68569" y="43057"/>
                </a:lnTo>
                <a:lnTo>
                  <a:pt x="43059" y="43057"/>
                </a:lnTo>
                <a:lnTo>
                  <a:pt x="43059" y="68569"/>
                </a:lnTo>
                <a:lnTo>
                  <a:pt x="25512" y="68569"/>
                </a:lnTo>
                <a:lnTo>
                  <a:pt x="25512" y="43057"/>
                </a:lnTo>
                <a:lnTo>
                  <a:pt x="0" y="43057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0" name="Freeform 7076"/>
          <p:cNvSpPr/>
          <p:nvPr/>
        </p:nvSpPr>
        <p:spPr>
          <a:xfrm>
            <a:off x="10439406" y="1427296"/>
            <a:ext cx="68568" cy="68568"/>
          </a:xfrm>
          <a:custGeom>
            <a:avLst/>
            <a:gdLst/>
            <a:ahLst/>
            <a:cxnLst/>
            <a:rect l="0" t="0" r="0" b="0"/>
            <a:pathLst>
              <a:path w="68568" h="68568">
                <a:moveTo>
                  <a:pt x="0" y="25511"/>
                </a:moveTo>
                <a:lnTo>
                  <a:pt x="25511" y="25511"/>
                </a:lnTo>
                <a:lnTo>
                  <a:pt x="25511" y="0"/>
                </a:lnTo>
                <a:lnTo>
                  <a:pt x="43057" y="0"/>
                </a:lnTo>
                <a:lnTo>
                  <a:pt x="43057" y="25511"/>
                </a:lnTo>
                <a:lnTo>
                  <a:pt x="68568" y="25511"/>
                </a:lnTo>
                <a:lnTo>
                  <a:pt x="68568" y="43057"/>
                </a:lnTo>
                <a:lnTo>
                  <a:pt x="43057" y="43057"/>
                </a:lnTo>
                <a:lnTo>
                  <a:pt x="43057" y="68568"/>
                </a:lnTo>
                <a:lnTo>
                  <a:pt x="25511" y="68568"/>
                </a:lnTo>
                <a:lnTo>
                  <a:pt x="25511" y="43057"/>
                </a:lnTo>
                <a:lnTo>
                  <a:pt x="0" y="43057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1" name="Freeform 7077"/>
          <p:cNvSpPr/>
          <p:nvPr/>
        </p:nvSpPr>
        <p:spPr>
          <a:xfrm>
            <a:off x="10658247" y="1290078"/>
            <a:ext cx="68569" cy="68569"/>
          </a:xfrm>
          <a:custGeom>
            <a:avLst/>
            <a:gdLst/>
            <a:ahLst/>
            <a:cxnLst/>
            <a:rect l="0" t="0" r="0" b="0"/>
            <a:pathLst>
              <a:path w="68569" h="68569">
                <a:moveTo>
                  <a:pt x="0" y="25512"/>
                </a:moveTo>
                <a:lnTo>
                  <a:pt x="25512" y="25512"/>
                </a:lnTo>
                <a:lnTo>
                  <a:pt x="25512" y="0"/>
                </a:lnTo>
                <a:lnTo>
                  <a:pt x="43057" y="0"/>
                </a:lnTo>
                <a:lnTo>
                  <a:pt x="43057" y="25512"/>
                </a:lnTo>
                <a:lnTo>
                  <a:pt x="68569" y="25512"/>
                </a:lnTo>
                <a:lnTo>
                  <a:pt x="68569" y="43057"/>
                </a:lnTo>
                <a:lnTo>
                  <a:pt x="43057" y="43057"/>
                </a:lnTo>
                <a:lnTo>
                  <a:pt x="43057" y="68569"/>
                </a:lnTo>
                <a:lnTo>
                  <a:pt x="25512" y="68569"/>
                </a:lnTo>
                <a:lnTo>
                  <a:pt x="25512" y="43057"/>
                </a:lnTo>
                <a:lnTo>
                  <a:pt x="0" y="43057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2" name="Freeform 7078"/>
          <p:cNvSpPr/>
          <p:nvPr/>
        </p:nvSpPr>
        <p:spPr>
          <a:xfrm>
            <a:off x="10745494" y="1430176"/>
            <a:ext cx="68568" cy="68568"/>
          </a:xfrm>
          <a:custGeom>
            <a:avLst/>
            <a:gdLst/>
            <a:ahLst/>
            <a:cxnLst/>
            <a:rect l="0" t="0" r="0" b="0"/>
            <a:pathLst>
              <a:path w="68568" h="68568">
                <a:moveTo>
                  <a:pt x="0" y="25511"/>
                </a:moveTo>
                <a:lnTo>
                  <a:pt x="25512" y="25511"/>
                </a:lnTo>
                <a:lnTo>
                  <a:pt x="25512" y="0"/>
                </a:lnTo>
                <a:lnTo>
                  <a:pt x="43056" y="0"/>
                </a:lnTo>
                <a:lnTo>
                  <a:pt x="43056" y="25511"/>
                </a:lnTo>
                <a:lnTo>
                  <a:pt x="68568" y="25511"/>
                </a:lnTo>
                <a:lnTo>
                  <a:pt x="68568" y="43056"/>
                </a:lnTo>
                <a:lnTo>
                  <a:pt x="43056" y="43056"/>
                </a:lnTo>
                <a:lnTo>
                  <a:pt x="43056" y="68568"/>
                </a:lnTo>
                <a:lnTo>
                  <a:pt x="25512" y="68568"/>
                </a:lnTo>
                <a:lnTo>
                  <a:pt x="25512" y="43056"/>
                </a:lnTo>
                <a:lnTo>
                  <a:pt x="0" y="43056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3" name="Freeform 7079"/>
          <p:cNvSpPr/>
          <p:nvPr/>
        </p:nvSpPr>
        <p:spPr>
          <a:xfrm>
            <a:off x="10990573" y="1308734"/>
            <a:ext cx="63159" cy="10817"/>
          </a:xfrm>
          <a:custGeom>
            <a:avLst/>
            <a:gdLst/>
            <a:ahLst/>
            <a:cxnLst/>
            <a:rect l="0" t="0" r="0" b="0"/>
            <a:pathLst>
              <a:path w="63159" h="10817">
                <a:moveTo>
                  <a:pt x="0" y="10817"/>
                </a:moveTo>
                <a:lnTo>
                  <a:pt x="63159" y="10817"/>
                </a:lnTo>
                <a:lnTo>
                  <a:pt x="63159" y="0"/>
                </a:lnTo>
                <a:lnTo>
                  <a:pt x="0" y="0"/>
                </a:lnTo>
                <a:lnTo>
                  <a:pt x="0" y="10817"/>
                </a:lnTo>
                <a:close/>
              </a:path>
            </a:pathLst>
          </a:custGeom>
          <a:solidFill>
            <a:srgbClr val="DD6D62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4" name="Freeform 7080"/>
          <p:cNvSpPr/>
          <p:nvPr/>
        </p:nvSpPr>
        <p:spPr>
          <a:xfrm flipV="1">
            <a:off x="10990573" y="1308734"/>
            <a:ext cx="63158" cy="10816"/>
          </a:xfrm>
          <a:custGeom>
            <a:avLst/>
            <a:gdLst/>
            <a:ahLst/>
            <a:cxnLst/>
            <a:rect l="0" t="0" r="0" b="0"/>
            <a:pathLst>
              <a:path w="802115728" h="137373357">
                <a:moveTo>
                  <a:pt x="0" y="137373357"/>
                </a:moveTo>
                <a:lnTo>
                  <a:pt x="802115728" y="137373357"/>
                </a:lnTo>
                <a:lnTo>
                  <a:pt x="802115728" y="0"/>
                </a:lnTo>
                <a:lnTo>
                  <a:pt x="0" y="0"/>
                </a:lnTo>
                <a:lnTo>
                  <a:pt x="0" y="137373357"/>
                </a:lnTo>
                <a:close/>
              </a:path>
            </a:pathLst>
          </a:custGeom>
          <a:noFill/>
          <a:ln w="12700" cap="flat" cmpd="sng">
            <a:solidFill>
              <a:srgbClr val="DD6D62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5" name="Freeform 7081"/>
          <p:cNvSpPr/>
          <p:nvPr/>
        </p:nvSpPr>
        <p:spPr>
          <a:xfrm>
            <a:off x="10955056" y="1520637"/>
            <a:ext cx="63159" cy="10817"/>
          </a:xfrm>
          <a:custGeom>
            <a:avLst/>
            <a:gdLst/>
            <a:ahLst/>
            <a:cxnLst/>
            <a:rect l="0" t="0" r="0" b="0"/>
            <a:pathLst>
              <a:path w="63159" h="10817">
                <a:moveTo>
                  <a:pt x="0" y="10817"/>
                </a:moveTo>
                <a:lnTo>
                  <a:pt x="63159" y="10817"/>
                </a:lnTo>
                <a:lnTo>
                  <a:pt x="63159" y="0"/>
                </a:lnTo>
                <a:lnTo>
                  <a:pt x="0" y="0"/>
                </a:lnTo>
                <a:lnTo>
                  <a:pt x="0" y="10817"/>
                </a:lnTo>
                <a:close/>
              </a:path>
            </a:pathLst>
          </a:custGeom>
          <a:solidFill>
            <a:srgbClr val="DD6D62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6" name="Freeform 7082"/>
          <p:cNvSpPr/>
          <p:nvPr/>
        </p:nvSpPr>
        <p:spPr>
          <a:xfrm flipV="1">
            <a:off x="10955057" y="1520639"/>
            <a:ext cx="63158" cy="10816"/>
          </a:xfrm>
          <a:custGeom>
            <a:avLst/>
            <a:gdLst/>
            <a:ahLst/>
            <a:cxnLst/>
            <a:rect l="0" t="0" r="0" b="0"/>
            <a:pathLst>
              <a:path w="802115728" h="137373357">
                <a:moveTo>
                  <a:pt x="0" y="137373357"/>
                </a:moveTo>
                <a:lnTo>
                  <a:pt x="802115728" y="137373357"/>
                </a:lnTo>
                <a:lnTo>
                  <a:pt x="802115728" y="0"/>
                </a:lnTo>
                <a:lnTo>
                  <a:pt x="0" y="0"/>
                </a:lnTo>
                <a:lnTo>
                  <a:pt x="0" y="137373357"/>
                </a:lnTo>
                <a:close/>
              </a:path>
            </a:pathLst>
          </a:custGeom>
          <a:noFill/>
          <a:ln w="12700" cap="flat" cmpd="sng">
            <a:solidFill>
              <a:srgbClr val="DD6D62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7" name="Freeform 7083"/>
          <p:cNvSpPr/>
          <p:nvPr/>
        </p:nvSpPr>
        <p:spPr>
          <a:xfrm>
            <a:off x="10814519" y="1649193"/>
            <a:ext cx="63159" cy="10817"/>
          </a:xfrm>
          <a:custGeom>
            <a:avLst/>
            <a:gdLst/>
            <a:ahLst/>
            <a:cxnLst/>
            <a:rect l="0" t="0" r="0" b="0"/>
            <a:pathLst>
              <a:path w="63159" h="10817">
                <a:moveTo>
                  <a:pt x="0" y="10817"/>
                </a:moveTo>
                <a:lnTo>
                  <a:pt x="63159" y="10817"/>
                </a:lnTo>
                <a:lnTo>
                  <a:pt x="63159" y="0"/>
                </a:lnTo>
                <a:lnTo>
                  <a:pt x="0" y="0"/>
                </a:lnTo>
                <a:lnTo>
                  <a:pt x="0" y="10817"/>
                </a:lnTo>
                <a:close/>
              </a:path>
            </a:pathLst>
          </a:custGeom>
          <a:solidFill>
            <a:srgbClr val="DD6D62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" name="Freeform 7084"/>
          <p:cNvSpPr/>
          <p:nvPr/>
        </p:nvSpPr>
        <p:spPr>
          <a:xfrm flipV="1">
            <a:off x="10814519" y="1649194"/>
            <a:ext cx="63158" cy="10816"/>
          </a:xfrm>
          <a:custGeom>
            <a:avLst/>
            <a:gdLst/>
            <a:ahLst/>
            <a:cxnLst/>
            <a:rect l="0" t="0" r="0" b="0"/>
            <a:pathLst>
              <a:path w="802115728" h="137373357">
                <a:moveTo>
                  <a:pt x="0" y="137373357"/>
                </a:moveTo>
                <a:lnTo>
                  <a:pt x="802115728" y="137373357"/>
                </a:lnTo>
                <a:lnTo>
                  <a:pt x="802115728" y="0"/>
                </a:lnTo>
                <a:lnTo>
                  <a:pt x="0" y="0"/>
                </a:lnTo>
                <a:lnTo>
                  <a:pt x="0" y="137373357"/>
                </a:lnTo>
                <a:close/>
              </a:path>
            </a:pathLst>
          </a:custGeom>
          <a:noFill/>
          <a:ln w="12700" cap="flat" cmpd="sng">
            <a:solidFill>
              <a:srgbClr val="DD6D62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9" name="Freeform 7085"/>
          <p:cNvSpPr/>
          <p:nvPr/>
        </p:nvSpPr>
        <p:spPr>
          <a:xfrm>
            <a:off x="10693513" y="1728277"/>
            <a:ext cx="63158" cy="10817"/>
          </a:xfrm>
          <a:custGeom>
            <a:avLst/>
            <a:gdLst/>
            <a:ahLst/>
            <a:cxnLst/>
            <a:rect l="0" t="0" r="0" b="0"/>
            <a:pathLst>
              <a:path w="63158" h="10817">
                <a:moveTo>
                  <a:pt x="0" y="10817"/>
                </a:moveTo>
                <a:lnTo>
                  <a:pt x="63158" y="10817"/>
                </a:lnTo>
                <a:lnTo>
                  <a:pt x="63158" y="0"/>
                </a:lnTo>
                <a:lnTo>
                  <a:pt x="0" y="0"/>
                </a:lnTo>
                <a:lnTo>
                  <a:pt x="0" y="10817"/>
                </a:lnTo>
                <a:close/>
              </a:path>
            </a:pathLst>
          </a:custGeom>
          <a:solidFill>
            <a:srgbClr val="DD6D62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0" name="Freeform 7086"/>
          <p:cNvSpPr/>
          <p:nvPr/>
        </p:nvSpPr>
        <p:spPr>
          <a:xfrm flipV="1">
            <a:off x="10693512" y="1728277"/>
            <a:ext cx="63158" cy="10816"/>
          </a:xfrm>
          <a:custGeom>
            <a:avLst/>
            <a:gdLst/>
            <a:ahLst/>
            <a:cxnLst/>
            <a:rect l="0" t="0" r="0" b="0"/>
            <a:pathLst>
              <a:path w="802115728" h="137373357">
                <a:moveTo>
                  <a:pt x="0" y="137373357"/>
                </a:moveTo>
                <a:lnTo>
                  <a:pt x="802115728" y="137373357"/>
                </a:lnTo>
                <a:lnTo>
                  <a:pt x="802115728" y="0"/>
                </a:lnTo>
                <a:lnTo>
                  <a:pt x="0" y="0"/>
                </a:lnTo>
                <a:lnTo>
                  <a:pt x="0" y="137373357"/>
                </a:lnTo>
                <a:close/>
              </a:path>
            </a:pathLst>
          </a:custGeom>
          <a:noFill/>
          <a:ln w="12700" cap="flat" cmpd="sng">
            <a:solidFill>
              <a:srgbClr val="DD6D62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1" name="Freeform 7087"/>
          <p:cNvSpPr/>
          <p:nvPr/>
        </p:nvSpPr>
        <p:spPr>
          <a:xfrm flipV="1">
            <a:off x="10384307" y="1184615"/>
            <a:ext cx="715202" cy="603949"/>
          </a:xfrm>
          <a:custGeom>
            <a:avLst/>
            <a:gdLst/>
            <a:ahLst/>
            <a:cxnLst/>
            <a:rect l="0" t="0" r="0" b="0"/>
            <a:pathLst>
              <a:path w="715202" h="603949">
                <a:moveTo>
                  <a:pt x="0" y="0"/>
                </a:moveTo>
                <a:cubicBezTo>
                  <a:pt x="94035" y="23178"/>
                  <a:pt x="234427" y="72845"/>
                  <a:pt x="309920" y="111253"/>
                </a:cubicBezTo>
                <a:cubicBezTo>
                  <a:pt x="385414" y="149662"/>
                  <a:pt x="422498" y="170853"/>
                  <a:pt x="452961" y="230453"/>
                </a:cubicBezTo>
                <a:cubicBezTo>
                  <a:pt x="483424" y="290053"/>
                  <a:pt x="448988" y="406604"/>
                  <a:pt x="492695" y="468854"/>
                </a:cubicBezTo>
                <a:cubicBezTo>
                  <a:pt x="536402" y="531103"/>
                  <a:pt x="665535" y="584081"/>
                  <a:pt x="715202" y="603949"/>
                </a:cubicBezTo>
              </a:path>
            </a:pathLst>
          </a:custGeom>
          <a:noFill/>
          <a:ln w="12700" cap="flat" cmpd="sng">
            <a:solidFill>
              <a:srgbClr val="FFC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2" name="Picture 7088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8678" y="2841777"/>
            <a:ext cx="862775" cy="76200"/>
          </a:xfrm>
          <a:prstGeom prst="rect">
            <a:avLst/>
          </a:prstGeom>
          <a:noFill/>
          <a:extLst/>
        </p:spPr>
      </p:pic>
      <p:pic>
        <p:nvPicPr>
          <p:cNvPr id="313" name="Picture 7089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83280" y="2029801"/>
            <a:ext cx="76200" cy="862774"/>
          </a:xfrm>
          <a:prstGeom prst="rect">
            <a:avLst/>
          </a:prstGeom>
          <a:noFill/>
          <a:extLst/>
        </p:spPr>
      </p:pic>
      <p:sp>
        <p:nvSpPr>
          <p:cNvPr id="314" name="Freeform 7090"/>
          <p:cNvSpPr/>
          <p:nvPr/>
        </p:nvSpPr>
        <p:spPr>
          <a:xfrm>
            <a:off x="10516686" y="2587233"/>
            <a:ext cx="68568" cy="68569"/>
          </a:xfrm>
          <a:custGeom>
            <a:avLst/>
            <a:gdLst/>
            <a:ahLst/>
            <a:cxnLst/>
            <a:rect l="0" t="0" r="0" b="0"/>
            <a:pathLst>
              <a:path w="68568" h="68569">
                <a:moveTo>
                  <a:pt x="0" y="25511"/>
                </a:moveTo>
                <a:lnTo>
                  <a:pt x="25511" y="25511"/>
                </a:lnTo>
                <a:lnTo>
                  <a:pt x="25511" y="0"/>
                </a:lnTo>
                <a:lnTo>
                  <a:pt x="43057" y="0"/>
                </a:lnTo>
                <a:lnTo>
                  <a:pt x="43057" y="25511"/>
                </a:lnTo>
                <a:lnTo>
                  <a:pt x="68568" y="25511"/>
                </a:lnTo>
                <a:lnTo>
                  <a:pt x="68568" y="43057"/>
                </a:lnTo>
                <a:lnTo>
                  <a:pt x="43057" y="43057"/>
                </a:lnTo>
                <a:lnTo>
                  <a:pt x="43057" y="68569"/>
                </a:lnTo>
                <a:lnTo>
                  <a:pt x="25511" y="68569"/>
                </a:lnTo>
                <a:lnTo>
                  <a:pt x="25511" y="43057"/>
                </a:lnTo>
                <a:lnTo>
                  <a:pt x="0" y="43057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5" name="Freeform 7091"/>
          <p:cNvSpPr/>
          <p:nvPr/>
        </p:nvSpPr>
        <p:spPr>
          <a:xfrm>
            <a:off x="10427303" y="2440623"/>
            <a:ext cx="68568" cy="68569"/>
          </a:xfrm>
          <a:custGeom>
            <a:avLst/>
            <a:gdLst/>
            <a:ahLst/>
            <a:cxnLst/>
            <a:rect l="0" t="0" r="0" b="0"/>
            <a:pathLst>
              <a:path w="68568" h="68569">
                <a:moveTo>
                  <a:pt x="0" y="25512"/>
                </a:moveTo>
                <a:lnTo>
                  <a:pt x="25511" y="25512"/>
                </a:lnTo>
                <a:lnTo>
                  <a:pt x="25511" y="0"/>
                </a:lnTo>
                <a:lnTo>
                  <a:pt x="43057" y="0"/>
                </a:lnTo>
                <a:lnTo>
                  <a:pt x="43057" y="25512"/>
                </a:lnTo>
                <a:lnTo>
                  <a:pt x="68568" y="25512"/>
                </a:lnTo>
                <a:lnTo>
                  <a:pt x="68568" y="43057"/>
                </a:lnTo>
                <a:lnTo>
                  <a:pt x="43057" y="43057"/>
                </a:lnTo>
                <a:lnTo>
                  <a:pt x="43057" y="68569"/>
                </a:lnTo>
                <a:lnTo>
                  <a:pt x="25511" y="68569"/>
                </a:lnTo>
                <a:lnTo>
                  <a:pt x="25511" y="43057"/>
                </a:lnTo>
                <a:lnTo>
                  <a:pt x="0" y="43057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6" name="Freeform 7092"/>
          <p:cNvSpPr/>
          <p:nvPr/>
        </p:nvSpPr>
        <p:spPr>
          <a:xfrm>
            <a:off x="10707409" y="2442940"/>
            <a:ext cx="68568" cy="68568"/>
          </a:xfrm>
          <a:custGeom>
            <a:avLst/>
            <a:gdLst/>
            <a:ahLst/>
            <a:cxnLst/>
            <a:rect l="0" t="0" r="0" b="0"/>
            <a:pathLst>
              <a:path w="68568" h="68568">
                <a:moveTo>
                  <a:pt x="0" y="25511"/>
                </a:moveTo>
                <a:lnTo>
                  <a:pt x="25511" y="25511"/>
                </a:lnTo>
                <a:lnTo>
                  <a:pt x="25511" y="0"/>
                </a:lnTo>
                <a:lnTo>
                  <a:pt x="43057" y="0"/>
                </a:lnTo>
                <a:lnTo>
                  <a:pt x="43057" y="25511"/>
                </a:lnTo>
                <a:lnTo>
                  <a:pt x="68568" y="25511"/>
                </a:lnTo>
                <a:lnTo>
                  <a:pt x="68568" y="43056"/>
                </a:lnTo>
                <a:lnTo>
                  <a:pt x="43057" y="43056"/>
                </a:lnTo>
                <a:lnTo>
                  <a:pt x="43057" y="68568"/>
                </a:lnTo>
                <a:lnTo>
                  <a:pt x="25511" y="68568"/>
                </a:lnTo>
                <a:lnTo>
                  <a:pt x="25511" y="43056"/>
                </a:lnTo>
                <a:lnTo>
                  <a:pt x="0" y="43056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7" name="Freeform 7093"/>
          <p:cNvSpPr/>
          <p:nvPr/>
        </p:nvSpPr>
        <p:spPr>
          <a:xfrm>
            <a:off x="10791729" y="2339066"/>
            <a:ext cx="63159" cy="10817"/>
          </a:xfrm>
          <a:custGeom>
            <a:avLst/>
            <a:gdLst/>
            <a:ahLst/>
            <a:cxnLst/>
            <a:rect l="0" t="0" r="0" b="0"/>
            <a:pathLst>
              <a:path w="63159" h="10817">
                <a:moveTo>
                  <a:pt x="0" y="10817"/>
                </a:moveTo>
                <a:lnTo>
                  <a:pt x="63159" y="10817"/>
                </a:lnTo>
                <a:lnTo>
                  <a:pt x="63159" y="0"/>
                </a:lnTo>
                <a:lnTo>
                  <a:pt x="0" y="0"/>
                </a:lnTo>
                <a:lnTo>
                  <a:pt x="0" y="10817"/>
                </a:lnTo>
                <a:close/>
              </a:path>
            </a:pathLst>
          </a:custGeom>
          <a:solidFill>
            <a:srgbClr val="DD6D62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8" name="Freeform 7094"/>
          <p:cNvSpPr/>
          <p:nvPr/>
        </p:nvSpPr>
        <p:spPr>
          <a:xfrm flipV="1">
            <a:off x="10791729" y="2339066"/>
            <a:ext cx="63158" cy="10816"/>
          </a:xfrm>
          <a:custGeom>
            <a:avLst/>
            <a:gdLst/>
            <a:ahLst/>
            <a:cxnLst/>
            <a:rect l="0" t="0" r="0" b="0"/>
            <a:pathLst>
              <a:path w="802115728" h="137373357">
                <a:moveTo>
                  <a:pt x="0" y="137373357"/>
                </a:moveTo>
                <a:lnTo>
                  <a:pt x="802115728" y="137373357"/>
                </a:lnTo>
                <a:lnTo>
                  <a:pt x="802115728" y="0"/>
                </a:lnTo>
                <a:lnTo>
                  <a:pt x="0" y="0"/>
                </a:lnTo>
                <a:lnTo>
                  <a:pt x="0" y="137373357"/>
                </a:lnTo>
                <a:close/>
              </a:path>
            </a:pathLst>
          </a:custGeom>
          <a:noFill/>
          <a:ln w="12700" cap="flat" cmpd="sng">
            <a:solidFill>
              <a:srgbClr val="DD6D62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9" name="Freeform 7095"/>
          <p:cNvSpPr/>
          <p:nvPr/>
        </p:nvSpPr>
        <p:spPr>
          <a:xfrm>
            <a:off x="10933757" y="2594359"/>
            <a:ext cx="63159" cy="10817"/>
          </a:xfrm>
          <a:custGeom>
            <a:avLst/>
            <a:gdLst/>
            <a:ahLst/>
            <a:cxnLst/>
            <a:rect l="0" t="0" r="0" b="0"/>
            <a:pathLst>
              <a:path w="63159" h="10817">
                <a:moveTo>
                  <a:pt x="0" y="10817"/>
                </a:moveTo>
                <a:lnTo>
                  <a:pt x="63159" y="10817"/>
                </a:lnTo>
                <a:lnTo>
                  <a:pt x="63159" y="0"/>
                </a:lnTo>
                <a:lnTo>
                  <a:pt x="0" y="0"/>
                </a:lnTo>
                <a:lnTo>
                  <a:pt x="0" y="10817"/>
                </a:lnTo>
                <a:close/>
              </a:path>
            </a:pathLst>
          </a:custGeom>
          <a:solidFill>
            <a:srgbClr val="DD6D62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0" name="Freeform 7096"/>
          <p:cNvSpPr/>
          <p:nvPr/>
        </p:nvSpPr>
        <p:spPr>
          <a:xfrm flipV="1">
            <a:off x="10933757" y="2594359"/>
            <a:ext cx="63158" cy="10816"/>
          </a:xfrm>
          <a:custGeom>
            <a:avLst/>
            <a:gdLst/>
            <a:ahLst/>
            <a:cxnLst/>
            <a:rect l="0" t="0" r="0" b="0"/>
            <a:pathLst>
              <a:path w="802115728" h="137373357">
                <a:moveTo>
                  <a:pt x="0" y="137373357"/>
                </a:moveTo>
                <a:lnTo>
                  <a:pt x="802115728" y="137373357"/>
                </a:lnTo>
                <a:lnTo>
                  <a:pt x="802115728" y="0"/>
                </a:lnTo>
                <a:lnTo>
                  <a:pt x="0" y="0"/>
                </a:lnTo>
                <a:lnTo>
                  <a:pt x="0" y="137373357"/>
                </a:lnTo>
                <a:close/>
              </a:path>
            </a:pathLst>
          </a:custGeom>
          <a:noFill/>
          <a:ln w="12700" cap="flat" cmpd="sng">
            <a:solidFill>
              <a:srgbClr val="DD6D62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1" name="Freeform 7097"/>
          <p:cNvSpPr/>
          <p:nvPr/>
        </p:nvSpPr>
        <p:spPr>
          <a:xfrm>
            <a:off x="10596932" y="2816632"/>
            <a:ext cx="63159" cy="10817"/>
          </a:xfrm>
          <a:custGeom>
            <a:avLst/>
            <a:gdLst/>
            <a:ahLst/>
            <a:cxnLst/>
            <a:rect l="0" t="0" r="0" b="0"/>
            <a:pathLst>
              <a:path w="63159" h="10817">
                <a:moveTo>
                  <a:pt x="0" y="10817"/>
                </a:moveTo>
                <a:lnTo>
                  <a:pt x="63159" y="10817"/>
                </a:lnTo>
                <a:lnTo>
                  <a:pt x="63159" y="0"/>
                </a:lnTo>
                <a:lnTo>
                  <a:pt x="0" y="0"/>
                </a:lnTo>
                <a:lnTo>
                  <a:pt x="0" y="10817"/>
                </a:lnTo>
                <a:close/>
              </a:path>
            </a:pathLst>
          </a:custGeom>
          <a:solidFill>
            <a:srgbClr val="DD6D62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2" name="Freeform 7098"/>
          <p:cNvSpPr/>
          <p:nvPr/>
        </p:nvSpPr>
        <p:spPr>
          <a:xfrm flipV="1">
            <a:off x="10596931" y="2816632"/>
            <a:ext cx="63158" cy="10816"/>
          </a:xfrm>
          <a:custGeom>
            <a:avLst/>
            <a:gdLst/>
            <a:ahLst/>
            <a:cxnLst/>
            <a:rect l="0" t="0" r="0" b="0"/>
            <a:pathLst>
              <a:path w="802115728" h="137373357">
                <a:moveTo>
                  <a:pt x="0" y="137373357"/>
                </a:moveTo>
                <a:lnTo>
                  <a:pt x="802115728" y="137373357"/>
                </a:lnTo>
                <a:lnTo>
                  <a:pt x="802115728" y="0"/>
                </a:lnTo>
                <a:lnTo>
                  <a:pt x="0" y="0"/>
                </a:lnTo>
                <a:lnTo>
                  <a:pt x="0" y="137373357"/>
                </a:lnTo>
                <a:close/>
              </a:path>
            </a:pathLst>
          </a:custGeom>
          <a:noFill/>
          <a:ln w="12700" cap="flat" cmpd="sng">
            <a:solidFill>
              <a:srgbClr val="DD6D62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3" name="Freeform 7099"/>
          <p:cNvSpPr/>
          <p:nvPr/>
        </p:nvSpPr>
        <p:spPr>
          <a:xfrm>
            <a:off x="10585495" y="2653981"/>
            <a:ext cx="63159" cy="10817"/>
          </a:xfrm>
          <a:custGeom>
            <a:avLst/>
            <a:gdLst/>
            <a:ahLst/>
            <a:cxnLst/>
            <a:rect l="0" t="0" r="0" b="0"/>
            <a:pathLst>
              <a:path w="63159" h="10817">
                <a:moveTo>
                  <a:pt x="0" y="10817"/>
                </a:moveTo>
                <a:lnTo>
                  <a:pt x="63159" y="10817"/>
                </a:lnTo>
                <a:lnTo>
                  <a:pt x="63159" y="0"/>
                </a:lnTo>
                <a:lnTo>
                  <a:pt x="0" y="0"/>
                </a:lnTo>
                <a:lnTo>
                  <a:pt x="0" y="10817"/>
                </a:lnTo>
                <a:close/>
              </a:path>
            </a:pathLst>
          </a:custGeom>
          <a:solidFill>
            <a:srgbClr val="DD6D62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4" name="Freeform 7100"/>
          <p:cNvSpPr/>
          <p:nvPr/>
        </p:nvSpPr>
        <p:spPr>
          <a:xfrm flipV="1">
            <a:off x="10585496" y="2653983"/>
            <a:ext cx="63158" cy="10816"/>
          </a:xfrm>
          <a:custGeom>
            <a:avLst/>
            <a:gdLst/>
            <a:ahLst/>
            <a:cxnLst/>
            <a:rect l="0" t="0" r="0" b="0"/>
            <a:pathLst>
              <a:path w="802115728" h="137373357">
                <a:moveTo>
                  <a:pt x="0" y="137373357"/>
                </a:moveTo>
                <a:lnTo>
                  <a:pt x="802115728" y="137373357"/>
                </a:lnTo>
                <a:lnTo>
                  <a:pt x="802115728" y="0"/>
                </a:lnTo>
                <a:lnTo>
                  <a:pt x="0" y="0"/>
                </a:lnTo>
                <a:lnTo>
                  <a:pt x="0" y="137373357"/>
                </a:lnTo>
                <a:close/>
              </a:path>
            </a:pathLst>
          </a:custGeom>
          <a:noFill/>
          <a:ln w="12700" cap="flat" cmpd="sng">
            <a:solidFill>
              <a:srgbClr val="DD6D62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5" name="Freeform 7101"/>
          <p:cNvSpPr/>
          <p:nvPr/>
        </p:nvSpPr>
        <p:spPr>
          <a:xfrm>
            <a:off x="10802147" y="2564293"/>
            <a:ext cx="68567" cy="68569"/>
          </a:xfrm>
          <a:custGeom>
            <a:avLst/>
            <a:gdLst/>
            <a:ahLst/>
            <a:cxnLst/>
            <a:rect l="0" t="0" r="0" b="0"/>
            <a:pathLst>
              <a:path w="68567" h="68569">
                <a:moveTo>
                  <a:pt x="0" y="25512"/>
                </a:moveTo>
                <a:lnTo>
                  <a:pt x="25510" y="25512"/>
                </a:lnTo>
                <a:lnTo>
                  <a:pt x="25510" y="0"/>
                </a:lnTo>
                <a:lnTo>
                  <a:pt x="43057" y="0"/>
                </a:lnTo>
                <a:lnTo>
                  <a:pt x="43057" y="25512"/>
                </a:lnTo>
                <a:lnTo>
                  <a:pt x="68567" y="25512"/>
                </a:lnTo>
                <a:lnTo>
                  <a:pt x="68567" y="43057"/>
                </a:lnTo>
                <a:lnTo>
                  <a:pt x="43057" y="43057"/>
                </a:lnTo>
                <a:lnTo>
                  <a:pt x="43057" y="68569"/>
                </a:lnTo>
                <a:lnTo>
                  <a:pt x="25510" y="68569"/>
                </a:lnTo>
                <a:lnTo>
                  <a:pt x="25510" y="43057"/>
                </a:lnTo>
                <a:lnTo>
                  <a:pt x="0" y="43057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6" name="Freeform 7102"/>
          <p:cNvSpPr/>
          <p:nvPr/>
        </p:nvSpPr>
        <p:spPr>
          <a:xfrm>
            <a:off x="10500244" y="2294831"/>
            <a:ext cx="508064" cy="585044"/>
          </a:xfrm>
          <a:custGeom>
            <a:avLst/>
            <a:gdLst/>
            <a:ahLst/>
            <a:cxnLst/>
            <a:rect l="0" t="0" r="0" b="0"/>
            <a:pathLst>
              <a:path w="508064" h="585044">
                <a:moveTo>
                  <a:pt x="0" y="585044"/>
                </a:moveTo>
                <a:lnTo>
                  <a:pt x="508064" y="0"/>
                </a:lnTo>
              </a:path>
            </a:pathLst>
          </a:custGeom>
          <a:noFill/>
          <a:ln w="12700" cap="flat" cmpd="sng">
            <a:solidFill>
              <a:srgbClr val="FFC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27" name="Picture 7103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72364" y="2030711"/>
            <a:ext cx="539124" cy="111125"/>
          </a:xfrm>
          <a:prstGeom prst="rect">
            <a:avLst/>
          </a:prstGeom>
          <a:noFill/>
          <a:extLst/>
        </p:spPr>
      </p:pic>
      <p:pic>
        <p:nvPicPr>
          <p:cNvPr id="328" name="Picture 7104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96134" y="2030711"/>
            <a:ext cx="539124" cy="111125"/>
          </a:xfrm>
          <a:prstGeom prst="rect">
            <a:avLst/>
          </a:prstGeom>
          <a:noFill/>
          <a:extLst/>
        </p:spPr>
      </p:pic>
      <p:pic>
        <p:nvPicPr>
          <p:cNvPr id="329" name="Picture 7105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82816" y="2030711"/>
            <a:ext cx="870854" cy="111125"/>
          </a:xfrm>
          <a:prstGeom prst="rect">
            <a:avLst/>
          </a:prstGeom>
          <a:noFill/>
          <a:extLst/>
        </p:spPr>
      </p:pic>
      <p:pic>
        <p:nvPicPr>
          <p:cNvPr id="330" name="Picture 7106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8903" y="4110397"/>
            <a:ext cx="204215" cy="207263"/>
          </a:xfrm>
          <a:prstGeom prst="rect">
            <a:avLst/>
          </a:prstGeom>
          <a:noFill/>
          <a:extLst/>
        </p:spPr>
      </p:pic>
      <p:pic>
        <p:nvPicPr>
          <p:cNvPr id="331" name="Picture 7107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8903" y="1230037"/>
            <a:ext cx="204215" cy="207263"/>
          </a:xfrm>
          <a:prstGeom prst="rect">
            <a:avLst/>
          </a:prstGeom>
          <a:noFill/>
          <a:extLst/>
        </p:spPr>
      </p:pic>
      <p:sp>
        <p:nvSpPr>
          <p:cNvPr id="332" name="Freeform 7108"/>
          <p:cNvSpPr/>
          <p:nvPr/>
        </p:nvSpPr>
        <p:spPr>
          <a:xfrm>
            <a:off x="4666871" y="4596222"/>
            <a:ext cx="515874" cy="328710"/>
          </a:xfrm>
          <a:custGeom>
            <a:avLst/>
            <a:gdLst/>
            <a:ahLst/>
            <a:cxnLst/>
            <a:rect l="0" t="0" r="0" b="0"/>
            <a:pathLst>
              <a:path w="515874" h="328710">
                <a:moveTo>
                  <a:pt x="54787" y="0"/>
                </a:moveTo>
                <a:lnTo>
                  <a:pt x="461088" y="0"/>
                </a:lnTo>
                <a:lnTo>
                  <a:pt x="515874" y="54785"/>
                </a:lnTo>
                <a:lnTo>
                  <a:pt x="515874" y="328710"/>
                </a:lnTo>
                <a:lnTo>
                  <a:pt x="0" y="328710"/>
                </a:lnTo>
                <a:lnTo>
                  <a:pt x="0" y="54785"/>
                </a:lnTo>
                <a:cubicBezTo>
                  <a:pt x="0" y="24529"/>
                  <a:pt x="24529" y="0"/>
                  <a:pt x="54787" y="0"/>
                </a:cubicBezTo>
                <a:close/>
              </a:path>
            </a:pathLst>
          </a:custGeom>
          <a:solidFill>
            <a:srgbClr val="FAFAF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3" name="Freeform 7109"/>
          <p:cNvSpPr/>
          <p:nvPr/>
        </p:nvSpPr>
        <p:spPr>
          <a:xfrm flipV="1">
            <a:off x="4666871" y="4596222"/>
            <a:ext cx="515873" cy="328711"/>
          </a:xfrm>
          <a:custGeom>
            <a:avLst/>
            <a:gdLst/>
            <a:ahLst/>
            <a:cxnLst/>
            <a:rect l="0" t="0" r="0" b="0"/>
            <a:pathLst>
              <a:path w="515873" h="328711">
                <a:moveTo>
                  <a:pt x="54786" y="328711"/>
                </a:moveTo>
                <a:lnTo>
                  <a:pt x="461086" y="328711"/>
                </a:lnTo>
                <a:lnTo>
                  <a:pt x="515873" y="273924"/>
                </a:lnTo>
                <a:lnTo>
                  <a:pt x="515873" y="0"/>
                </a:lnTo>
                <a:lnTo>
                  <a:pt x="0" y="0"/>
                </a:lnTo>
                <a:lnTo>
                  <a:pt x="0" y="273924"/>
                </a:lnTo>
                <a:cubicBezTo>
                  <a:pt x="0" y="304182"/>
                  <a:pt x="24528" y="328711"/>
                  <a:pt x="54786" y="328711"/>
                </a:cubicBezTo>
                <a:close/>
              </a:path>
            </a:pathLst>
          </a:custGeom>
          <a:noFill/>
          <a:ln w="6350" cap="flat" cmpd="sng">
            <a:solidFill>
              <a:srgbClr val="595959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4" name="Freeform 7110"/>
          <p:cNvSpPr/>
          <p:nvPr/>
        </p:nvSpPr>
        <p:spPr>
          <a:xfrm>
            <a:off x="4768076" y="4646551"/>
            <a:ext cx="515874" cy="328710"/>
          </a:xfrm>
          <a:custGeom>
            <a:avLst/>
            <a:gdLst/>
            <a:ahLst/>
            <a:cxnLst/>
            <a:rect l="0" t="0" r="0" b="0"/>
            <a:pathLst>
              <a:path w="515874" h="328710">
                <a:moveTo>
                  <a:pt x="54787" y="0"/>
                </a:moveTo>
                <a:lnTo>
                  <a:pt x="461088" y="0"/>
                </a:lnTo>
                <a:lnTo>
                  <a:pt x="515874" y="54785"/>
                </a:lnTo>
                <a:lnTo>
                  <a:pt x="515874" y="328710"/>
                </a:lnTo>
                <a:lnTo>
                  <a:pt x="0" y="328710"/>
                </a:lnTo>
                <a:lnTo>
                  <a:pt x="0" y="54785"/>
                </a:lnTo>
                <a:cubicBezTo>
                  <a:pt x="0" y="24529"/>
                  <a:pt x="24529" y="0"/>
                  <a:pt x="54787" y="0"/>
                </a:cubicBezTo>
                <a:close/>
              </a:path>
            </a:pathLst>
          </a:custGeom>
          <a:solidFill>
            <a:srgbClr val="FAFAF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5" name="Freeform 7111"/>
          <p:cNvSpPr/>
          <p:nvPr/>
        </p:nvSpPr>
        <p:spPr>
          <a:xfrm flipV="1">
            <a:off x="4768076" y="4646551"/>
            <a:ext cx="515873" cy="328711"/>
          </a:xfrm>
          <a:custGeom>
            <a:avLst/>
            <a:gdLst/>
            <a:ahLst/>
            <a:cxnLst/>
            <a:rect l="0" t="0" r="0" b="0"/>
            <a:pathLst>
              <a:path w="515873" h="328711">
                <a:moveTo>
                  <a:pt x="54786" y="328711"/>
                </a:moveTo>
                <a:lnTo>
                  <a:pt x="461086" y="328711"/>
                </a:lnTo>
                <a:lnTo>
                  <a:pt x="515873" y="273924"/>
                </a:lnTo>
                <a:lnTo>
                  <a:pt x="515873" y="0"/>
                </a:lnTo>
                <a:lnTo>
                  <a:pt x="0" y="0"/>
                </a:lnTo>
                <a:lnTo>
                  <a:pt x="0" y="273924"/>
                </a:lnTo>
                <a:cubicBezTo>
                  <a:pt x="0" y="304182"/>
                  <a:pt x="24528" y="328711"/>
                  <a:pt x="54786" y="328711"/>
                </a:cubicBezTo>
                <a:close/>
              </a:path>
            </a:pathLst>
          </a:custGeom>
          <a:noFill/>
          <a:ln w="6350" cap="flat" cmpd="sng">
            <a:solidFill>
              <a:srgbClr val="595959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6" name="Freeform 7112"/>
          <p:cNvSpPr/>
          <p:nvPr/>
        </p:nvSpPr>
        <p:spPr>
          <a:xfrm>
            <a:off x="4881864" y="4720677"/>
            <a:ext cx="515873" cy="328710"/>
          </a:xfrm>
          <a:custGeom>
            <a:avLst/>
            <a:gdLst/>
            <a:ahLst/>
            <a:cxnLst/>
            <a:rect l="0" t="0" r="0" b="0"/>
            <a:pathLst>
              <a:path w="515873" h="328710">
                <a:moveTo>
                  <a:pt x="54787" y="0"/>
                </a:moveTo>
                <a:lnTo>
                  <a:pt x="461088" y="0"/>
                </a:lnTo>
                <a:lnTo>
                  <a:pt x="515873" y="54785"/>
                </a:lnTo>
                <a:lnTo>
                  <a:pt x="515873" y="328710"/>
                </a:lnTo>
                <a:lnTo>
                  <a:pt x="0" y="328710"/>
                </a:lnTo>
                <a:lnTo>
                  <a:pt x="0" y="54785"/>
                </a:lnTo>
                <a:cubicBezTo>
                  <a:pt x="0" y="24529"/>
                  <a:pt x="24529" y="0"/>
                  <a:pt x="54787" y="0"/>
                </a:cubicBezTo>
                <a:close/>
              </a:path>
            </a:pathLst>
          </a:custGeom>
          <a:solidFill>
            <a:srgbClr val="FAFAF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7" name="Freeform 7113"/>
          <p:cNvSpPr/>
          <p:nvPr/>
        </p:nvSpPr>
        <p:spPr>
          <a:xfrm flipV="1">
            <a:off x="4881864" y="4720677"/>
            <a:ext cx="515873" cy="328711"/>
          </a:xfrm>
          <a:custGeom>
            <a:avLst/>
            <a:gdLst/>
            <a:ahLst/>
            <a:cxnLst/>
            <a:rect l="0" t="0" r="0" b="0"/>
            <a:pathLst>
              <a:path w="515873" h="328711">
                <a:moveTo>
                  <a:pt x="54786" y="328711"/>
                </a:moveTo>
                <a:lnTo>
                  <a:pt x="461086" y="328711"/>
                </a:lnTo>
                <a:lnTo>
                  <a:pt x="515873" y="273924"/>
                </a:lnTo>
                <a:lnTo>
                  <a:pt x="515873" y="0"/>
                </a:lnTo>
                <a:lnTo>
                  <a:pt x="0" y="0"/>
                </a:lnTo>
                <a:lnTo>
                  <a:pt x="0" y="273924"/>
                </a:lnTo>
                <a:cubicBezTo>
                  <a:pt x="0" y="304182"/>
                  <a:pt x="24528" y="328711"/>
                  <a:pt x="54786" y="328711"/>
                </a:cubicBezTo>
                <a:close/>
              </a:path>
            </a:pathLst>
          </a:custGeom>
          <a:noFill/>
          <a:ln w="6350" cap="flat" cmpd="sng">
            <a:solidFill>
              <a:srgbClr val="595959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38" name="Picture 7114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38359" y="5373112"/>
            <a:ext cx="1007340" cy="76200"/>
          </a:xfrm>
          <a:prstGeom prst="rect">
            <a:avLst/>
          </a:prstGeom>
          <a:noFill/>
          <a:extLst/>
        </p:spPr>
      </p:pic>
      <p:pic>
        <p:nvPicPr>
          <p:cNvPr id="339" name="Picture 7115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12960" y="4416572"/>
            <a:ext cx="76200" cy="1007339"/>
          </a:xfrm>
          <a:prstGeom prst="rect">
            <a:avLst/>
          </a:prstGeom>
          <a:noFill/>
          <a:extLst/>
        </p:spPr>
      </p:pic>
      <p:sp>
        <p:nvSpPr>
          <p:cNvPr id="340" name="Freeform 7116"/>
          <p:cNvSpPr/>
          <p:nvPr/>
        </p:nvSpPr>
        <p:spPr>
          <a:xfrm>
            <a:off x="6362091" y="5177375"/>
            <a:ext cx="71403" cy="71403"/>
          </a:xfrm>
          <a:custGeom>
            <a:avLst/>
            <a:gdLst/>
            <a:ahLst/>
            <a:cxnLst/>
            <a:rect l="0" t="0" r="0" b="0"/>
            <a:pathLst>
              <a:path w="71403" h="71403">
                <a:moveTo>
                  <a:pt x="14548" y="0"/>
                </a:moveTo>
                <a:lnTo>
                  <a:pt x="35703" y="21153"/>
                </a:lnTo>
                <a:lnTo>
                  <a:pt x="56856" y="0"/>
                </a:lnTo>
                <a:lnTo>
                  <a:pt x="71403" y="14548"/>
                </a:lnTo>
                <a:lnTo>
                  <a:pt x="50251" y="35703"/>
                </a:lnTo>
                <a:lnTo>
                  <a:pt x="71403" y="56856"/>
                </a:lnTo>
                <a:lnTo>
                  <a:pt x="56856" y="71403"/>
                </a:lnTo>
                <a:lnTo>
                  <a:pt x="35703" y="50250"/>
                </a:lnTo>
                <a:lnTo>
                  <a:pt x="14548" y="71403"/>
                </a:lnTo>
                <a:lnTo>
                  <a:pt x="0" y="56856"/>
                </a:lnTo>
                <a:lnTo>
                  <a:pt x="21153" y="35703"/>
                </a:lnTo>
                <a:lnTo>
                  <a:pt x="0" y="14548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1" name="Freeform 7117"/>
          <p:cNvSpPr/>
          <p:nvPr/>
        </p:nvSpPr>
        <p:spPr>
          <a:xfrm>
            <a:off x="6487911" y="5093492"/>
            <a:ext cx="71404" cy="71404"/>
          </a:xfrm>
          <a:custGeom>
            <a:avLst/>
            <a:gdLst/>
            <a:ahLst/>
            <a:cxnLst/>
            <a:rect l="0" t="0" r="0" b="0"/>
            <a:pathLst>
              <a:path w="71404" h="71404">
                <a:moveTo>
                  <a:pt x="14548" y="0"/>
                </a:moveTo>
                <a:lnTo>
                  <a:pt x="35701" y="21154"/>
                </a:lnTo>
                <a:lnTo>
                  <a:pt x="56856" y="0"/>
                </a:lnTo>
                <a:lnTo>
                  <a:pt x="71404" y="14549"/>
                </a:lnTo>
                <a:lnTo>
                  <a:pt x="50250" y="35702"/>
                </a:lnTo>
                <a:lnTo>
                  <a:pt x="71404" y="56855"/>
                </a:lnTo>
                <a:lnTo>
                  <a:pt x="56856" y="71404"/>
                </a:lnTo>
                <a:lnTo>
                  <a:pt x="35701" y="50250"/>
                </a:lnTo>
                <a:lnTo>
                  <a:pt x="14548" y="71404"/>
                </a:lnTo>
                <a:lnTo>
                  <a:pt x="0" y="56855"/>
                </a:lnTo>
                <a:lnTo>
                  <a:pt x="21154" y="35702"/>
                </a:lnTo>
                <a:lnTo>
                  <a:pt x="0" y="14549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2" name="Freeform 7118"/>
          <p:cNvSpPr/>
          <p:nvPr/>
        </p:nvSpPr>
        <p:spPr>
          <a:xfrm>
            <a:off x="6605342" y="4992835"/>
            <a:ext cx="71404" cy="71404"/>
          </a:xfrm>
          <a:custGeom>
            <a:avLst/>
            <a:gdLst/>
            <a:ahLst/>
            <a:cxnLst/>
            <a:rect l="0" t="0" r="0" b="0"/>
            <a:pathLst>
              <a:path w="71404" h="71404">
                <a:moveTo>
                  <a:pt x="14549" y="0"/>
                </a:moveTo>
                <a:lnTo>
                  <a:pt x="35702" y="21154"/>
                </a:lnTo>
                <a:lnTo>
                  <a:pt x="56856" y="0"/>
                </a:lnTo>
                <a:lnTo>
                  <a:pt x="71404" y="14548"/>
                </a:lnTo>
                <a:lnTo>
                  <a:pt x="50251" y="35703"/>
                </a:lnTo>
                <a:lnTo>
                  <a:pt x="71404" y="56856"/>
                </a:lnTo>
                <a:lnTo>
                  <a:pt x="56856" y="71404"/>
                </a:lnTo>
                <a:lnTo>
                  <a:pt x="35702" y="50251"/>
                </a:lnTo>
                <a:lnTo>
                  <a:pt x="14549" y="71404"/>
                </a:lnTo>
                <a:lnTo>
                  <a:pt x="0" y="56856"/>
                </a:lnTo>
                <a:lnTo>
                  <a:pt x="21155" y="35703"/>
                </a:lnTo>
                <a:lnTo>
                  <a:pt x="0" y="14548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3" name="Freeform 7119"/>
          <p:cNvSpPr/>
          <p:nvPr/>
        </p:nvSpPr>
        <p:spPr>
          <a:xfrm>
            <a:off x="6706002" y="5001222"/>
            <a:ext cx="71405" cy="71404"/>
          </a:xfrm>
          <a:custGeom>
            <a:avLst/>
            <a:gdLst/>
            <a:ahLst/>
            <a:cxnLst/>
            <a:rect l="0" t="0" r="0" b="0"/>
            <a:pathLst>
              <a:path w="71405" h="71404">
                <a:moveTo>
                  <a:pt x="14548" y="0"/>
                </a:moveTo>
                <a:lnTo>
                  <a:pt x="35702" y="21154"/>
                </a:lnTo>
                <a:lnTo>
                  <a:pt x="56855" y="0"/>
                </a:lnTo>
                <a:lnTo>
                  <a:pt x="71405" y="14548"/>
                </a:lnTo>
                <a:lnTo>
                  <a:pt x="50250" y="35702"/>
                </a:lnTo>
                <a:lnTo>
                  <a:pt x="71405" y="56856"/>
                </a:lnTo>
                <a:lnTo>
                  <a:pt x="56855" y="71404"/>
                </a:lnTo>
                <a:lnTo>
                  <a:pt x="35702" y="50251"/>
                </a:lnTo>
                <a:lnTo>
                  <a:pt x="14548" y="71404"/>
                </a:lnTo>
                <a:lnTo>
                  <a:pt x="0" y="56856"/>
                </a:lnTo>
                <a:lnTo>
                  <a:pt x="21154" y="35702"/>
                </a:lnTo>
                <a:lnTo>
                  <a:pt x="0" y="14548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4" name="Freeform 7120"/>
          <p:cNvSpPr/>
          <p:nvPr/>
        </p:nvSpPr>
        <p:spPr>
          <a:xfrm>
            <a:off x="6706003" y="4857232"/>
            <a:ext cx="71404" cy="71405"/>
          </a:xfrm>
          <a:custGeom>
            <a:avLst/>
            <a:gdLst/>
            <a:ahLst/>
            <a:cxnLst/>
            <a:rect l="0" t="0" r="0" b="0"/>
            <a:pathLst>
              <a:path w="71404" h="71405">
                <a:moveTo>
                  <a:pt x="14548" y="0"/>
                </a:moveTo>
                <a:lnTo>
                  <a:pt x="35701" y="21155"/>
                </a:lnTo>
                <a:lnTo>
                  <a:pt x="56856" y="0"/>
                </a:lnTo>
                <a:lnTo>
                  <a:pt x="71404" y="14550"/>
                </a:lnTo>
                <a:lnTo>
                  <a:pt x="50251" y="35703"/>
                </a:lnTo>
                <a:lnTo>
                  <a:pt x="71404" y="56857"/>
                </a:lnTo>
                <a:lnTo>
                  <a:pt x="56856" y="71405"/>
                </a:lnTo>
                <a:lnTo>
                  <a:pt x="35701" y="50252"/>
                </a:lnTo>
                <a:lnTo>
                  <a:pt x="14548" y="71405"/>
                </a:lnTo>
                <a:lnTo>
                  <a:pt x="0" y="56857"/>
                </a:lnTo>
                <a:lnTo>
                  <a:pt x="21153" y="35703"/>
                </a:lnTo>
                <a:lnTo>
                  <a:pt x="0" y="14550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5" name="Freeform 7121"/>
          <p:cNvSpPr/>
          <p:nvPr/>
        </p:nvSpPr>
        <p:spPr>
          <a:xfrm>
            <a:off x="6849990" y="4857232"/>
            <a:ext cx="71404" cy="71405"/>
          </a:xfrm>
          <a:custGeom>
            <a:avLst/>
            <a:gdLst/>
            <a:ahLst/>
            <a:cxnLst/>
            <a:rect l="0" t="0" r="0" b="0"/>
            <a:pathLst>
              <a:path w="71404" h="71405">
                <a:moveTo>
                  <a:pt x="14547" y="0"/>
                </a:moveTo>
                <a:lnTo>
                  <a:pt x="35702" y="21155"/>
                </a:lnTo>
                <a:lnTo>
                  <a:pt x="56855" y="0"/>
                </a:lnTo>
                <a:lnTo>
                  <a:pt x="71404" y="14550"/>
                </a:lnTo>
                <a:lnTo>
                  <a:pt x="50250" y="35703"/>
                </a:lnTo>
                <a:lnTo>
                  <a:pt x="71404" y="56857"/>
                </a:lnTo>
                <a:lnTo>
                  <a:pt x="56855" y="71405"/>
                </a:lnTo>
                <a:lnTo>
                  <a:pt x="35702" y="50252"/>
                </a:lnTo>
                <a:lnTo>
                  <a:pt x="14547" y="71405"/>
                </a:lnTo>
                <a:lnTo>
                  <a:pt x="0" y="56857"/>
                </a:lnTo>
                <a:lnTo>
                  <a:pt x="21153" y="35703"/>
                </a:lnTo>
                <a:lnTo>
                  <a:pt x="0" y="14550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6" name="Freeform 7122"/>
          <p:cNvSpPr/>
          <p:nvPr/>
        </p:nvSpPr>
        <p:spPr>
          <a:xfrm>
            <a:off x="6914340" y="4713242"/>
            <a:ext cx="71404" cy="71405"/>
          </a:xfrm>
          <a:custGeom>
            <a:avLst/>
            <a:gdLst/>
            <a:ahLst/>
            <a:cxnLst/>
            <a:rect l="0" t="0" r="0" b="0"/>
            <a:pathLst>
              <a:path w="71404" h="71405">
                <a:moveTo>
                  <a:pt x="14548" y="0"/>
                </a:moveTo>
                <a:lnTo>
                  <a:pt x="35701" y="21155"/>
                </a:lnTo>
                <a:lnTo>
                  <a:pt x="56856" y="0"/>
                </a:lnTo>
                <a:lnTo>
                  <a:pt x="71404" y="14549"/>
                </a:lnTo>
                <a:lnTo>
                  <a:pt x="50251" y="35703"/>
                </a:lnTo>
                <a:lnTo>
                  <a:pt x="71404" y="56857"/>
                </a:lnTo>
                <a:lnTo>
                  <a:pt x="56856" y="71405"/>
                </a:lnTo>
                <a:lnTo>
                  <a:pt x="35701" y="50252"/>
                </a:lnTo>
                <a:lnTo>
                  <a:pt x="14548" y="71405"/>
                </a:lnTo>
                <a:lnTo>
                  <a:pt x="0" y="56857"/>
                </a:lnTo>
                <a:lnTo>
                  <a:pt x="21154" y="35703"/>
                </a:lnTo>
                <a:lnTo>
                  <a:pt x="0" y="14549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7" name="Freeform 7123"/>
          <p:cNvSpPr/>
          <p:nvPr/>
        </p:nvSpPr>
        <p:spPr>
          <a:xfrm rot="10800000">
            <a:off x="8027676" y="4201189"/>
            <a:ext cx="630982" cy="506725"/>
          </a:xfrm>
          <a:custGeom>
            <a:avLst/>
            <a:gdLst/>
            <a:ahLst/>
            <a:cxnLst/>
            <a:rect l="0" t="0" r="0" b="0"/>
            <a:pathLst>
              <a:path w="630982" h="506725">
                <a:moveTo>
                  <a:pt x="0" y="506725"/>
                </a:moveTo>
                <a:lnTo>
                  <a:pt x="630982" y="0"/>
                </a:lnTo>
              </a:path>
            </a:pathLst>
          </a:custGeom>
          <a:noFill/>
          <a:ln w="12700" cap="flat" cmpd="sng">
            <a:solidFill>
              <a:srgbClr val="F1BE77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48" name="Picture 7124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63650" y="4745091"/>
            <a:ext cx="843122" cy="76200"/>
          </a:xfrm>
          <a:prstGeom prst="rect">
            <a:avLst/>
          </a:prstGeom>
          <a:noFill/>
          <a:extLst/>
        </p:spPr>
      </p:pic>
      <p:pic>
        <p:nvPicPr>
          <p:cNvPr id="349" name="Picture 7125"/>
          <p:cNvPicPr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38250" y="3952769"/>
            <a:ext cx="76200" cy="843121"/>
          </a:xfrm>
          <a:prstGeom prst="rect">
            <a:avLst/>
          </a:prstGeom>
          <a:noFill/>
          <a:extLst/>
        </p:spPr>
      </p:pic>
      <p:sp>
        <p:nvSpPr>
          <p:cNvPr id="350" name="Freeform 7126"/>
          <p:cNvSpPr/>
          <p:nvPr/>
        </p:nvSpPr>
        <p:spPr>
          <a:xfrm>
            <a:off x="8068811" y="4588461"/>
            <a:ext cx="59465" cy="59463"/>
          </a:xfrm>
          <a:custGeom>
            <a:avLst/>
            <a:gdLst/>
            <a:ahLst/>
            <a:cxnLst/>
            <a:rect l="0" t="0" r="0" b="0"/>
            <a:pathLst>
              <a:path w="59465" h="59463">
                <a:moveTo>
                  <a:pt x="12116" y="0"/>
                </a:moveTo>
                <a:lnTo>
                  <a:pt x="29732" y="17616"/>
                </a:lnTo>
                <a:lnTo>
                  <a:pt x="47348" y="0"/>
                </a:lnTo>
                <a:lnTo>
                  <a:pt x="59465" y="12116"/>
                </a:lnTo>
                <a:lnTo>
                  <a:pt x="41848" y="29731"/>
                </a:lnTo>
                <a:lnTo>
                  <a:pt x="59463" y="47347"/>
                </a:lnTo>
                <a:lnTo>
                  <a:pt x="47348" y="59463"/>
                </a:lnTo>
                <a:lnTo>
                  <a:pt x="29732" y="41847"/>
                </a:lnTo>
                <a:lnTo>
                  <a:pt x="12116" y="59463"/>
                </a:lnTo>
                <a:lnTo>
                  <a:pt x="0" y="47347"/>
                </a:lnTo>
                <a:lnTo>
                  <a:pt x="17617" y="29731"/>
                </a:lnTo>
                <a:lnTo>
                  <a:pt x="0" y="12116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1" name="Freeform 7127"/>
          <p:cNvSpPr/>
          <p:nvPr/>
        </p:nvSpPr>
        <p:spPr>
          <a:xfrm>
            <a:off x="8173590" y="4518607"/>
            <a:ext cx="59463" cy="59463"/>
          </a:xfrm>
          <a:custGeom>
            <a:avLst/>
            <a:gdLst/>
            <a:ahLst/>
            <a:cxnLst/>
            <a:rect l="0" t="0" r="0" b="0"/>
            <a:pathLst>
              <a:path w="59463" h="59463">
                <a:moveTo>
                  <a:pt x="12115" y="0"/>
                </a:moveTo>
                <a:lnTo>
                  <a:pt x="29731" y="17616"/>
                </a:lnTo>
                <a:lnTo>
                  <a:pt x="47347" y="0"/>
                </a:lnTo>
                <a:lnTo>
                  <a:pt x="59463" y="12115"/>
                </a:lnTo>
                <a:lnTo>
                  <a:pt x="41847" y="29731"/>
                </a:lnTo>
                <a:lnTo>
                  <a:pt x="59463" y="47347"/>
                </a:lnTo>
                <a:lnTo>
                  <a:pt x="47347" y="59463"/>
                </a:lnTo>
                <a:lnTo>
                  <a:pt x="29731" y="41847"/>
                </a:lnTo>
                <a:lnTo>
                  <a:pt x="12115" y="59463"/>
                </a:lnTo>
                <a:lnTo>
                  <a:pt x="0" y="47347"/>
                </a:lnTo>
                <a:lnTo>
                  <a:pt x="17615" y="29731"/>
                </a:lnTo>
                <a:lnTo>
                  <a:pt x="0" y="12116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2" name="Freeform 7128"/>
          <p:cNvSpPr/>
          <p:nvPr/>
        </p:nvSpPr>
        <p:spPr>
          <a:xfrm>
            <a:off x="8271382" y="4434782"/>
            <a:ext cx="59463" cy="59464"/>
          </a:xfrm>
          <a:custGeom>
            <a:avLst/>
            <a:gdLst/>
            <a:ahLst/>
            <a:cxnLst/>
            <a:rect l="0" t="0" r="0" b="0"/>
            <a:pathLst>
              <a:path w="59463" h="59464">
                <a:moveTo>
                  <a:pt x="12117" y="1"/>
                </a:moveTo>
                <a:lnTo>
                  <a:pt x="29731" y="17616"/>
                </a:lnTo>
                <a:lnTo>
                  <a:pt x="47348" y="0"/>
                </a:lnTo>
                <a:lnTo>
                  <a:pt x="59463" y="12116"/>
                </a:lnTo>
                <a:lnTo>
                  <a:pt x="41847" y="29732"/>
                </a:lnTo>
                <a:lnTo>
                  <a:pt x="59463" y="47348"/>
                </a:lnTo>
                <a:lnTo>
                  <a:pt x="47348" y="59464"/>
                </a:lnTo>
                <a:lnTo>
                  <a:pt x="29731" y="41848"/>
                </a:lnTo>
                <a:lnTo>
                  <a:pt x="12115" y="59464"/>
                </a:lnTo>
                <a:lnTo>
                  <a:pt x="0" y="47348"/>
                </a:lnTo>
                <a:lnTo>
                  <a:pt x="17617" y="29732"/>
                </a:lnTo>
                <a:lnTo>
                  <a:pt x="0" y="12116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3" name="Freeform 7129"/>
          <p:cNvSpPr/>
          <p:nvPr/>
        </p:nvSpPr>
        <p:spPr>
          <a:xfrm>
            <a:off x="8355207" y="4441768"/>
            <a:ext cx="59464" cy="59463"/>
          </a:xfrm>
          <a:custGeom>
            <a:avLst/>
            <a:gdLst/>
            <a:ahLst/>
            <a:cxnLst/>
            <a:rect l="0" t="0" r="0" b="0"/>
            <a:pathLst>
              <a:path w="59464" h="59463">
                <a:moveTo>
                  <a:pt x="12117" y="0"/>
                </a:moveTo>
                <a:lnTo>
                  <a:pt x="29733" y="17617"/>
                </a:lnTo>
                <a:lnTo>
                  <a:pt x="47349" y="0"/>
                </a:lnTo>
                <a:lnTo>
                  <a:pt x="59464" y="12115"/>
                </a:lnTo>
                <a:lnTo>
                  <a:pt x="41848" y="29731"/>
                </a:lnTo>
                <a:lnTo>
                  <a:pt x="59464" y="47347"/>
                </a:lnTo>
                <a:lnTo>
                  <a:pt x="47349" y="59463"/>
                </a:lnTo>
                <a:lnTo>
                  <a:pt x="29733" y="41847"/>
                </a:lnTo>
                <a:lnTo>
                  <a:pt x="12117" y="59463"/>
                </a:lnTo>
                <a:lnTo>
                  <a:pt x="0" y="47347"/>
                </a:lnTo>
                <a:lnTo>
                  <a:pt x="17617" y="29731"/>
                </a:lnTo>
                <a:lnTo>
                  <a:pt x="2" y="12116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4" name="Freeform 7130"/>
          <p:cNvSpPr/>
          <p:nvPr/>
        </p:nvSpPr>
        <p:spPr>
          <a:xfrm>
            <a:off x="8355211" y="4321859"/>
            <a:ext cx="59462" cy="59464"/>
          </a:xfrm>
          <a:custGeom>
            <a:avLst/>
            <a:gdLst/>
            <a:ahLst/>
            <a:cxnLst/>
            <a:rect l="0" t="0" r="0" b="0"/>
            <a:pathLst>
              <a:path w="59462" h="59464">
                <a:moveTo>
                  <a:pt x="12114" y="0"/>
                </a:moveTo>
                <a:lnTo>
                  <a:pt x="29730" y="17616"/>
                </a:lnTo>
                <a:lnTo>
                  <a:pt x="47346" y="0"/>
                </a:lnTo>
                <a:lnTo>
                  <a:pt x="59462" y="12116"/>
                </a:lnTo>
                <a:lnTo>
                  <a:pt x="41846" y="29732"/>
                </a:lnTo>
                <a:lnTo>
                  <a:pt x="59462" y="47348"/>
                </a:lnTo>
                <a:lnTo>
                  <a:pt x="47346" y="59463"/>
                </a:lnTo>
                <a:lnTo>
                  <a:pt x="29730" y="41848"/>
                </a:lnTo>
                <a:lnTo>
                  <a:pt x="12114" y="59464"/>
                </a:lnTo>
                <a:lnTo>
                  <a:pt x="0" y="47348"/>
                </a:lnTo>
                <a:lnTo>
                  <a:pt x="17614" y="29732"/>
                </a:lnTo>
                <a:lnTo>
                  <a:pt x="0" y="12116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5" name="Freeform 7131"/>
          <p:cNvSpPr/>
          <p:nvPr/>
        </p:nvSpPr>
        <p:spPr>
          <a:xfrm>
            <a:off x="8475115" y="4321859"/>
            <a:ext cx="59464" cy="59464"/>
          </a:xfrm>
          <a:custGeom>
            <a:avLst/>
            <a:gdLst/>
            <a:ahLst/>
            <a:cxnLst/>
            <a:rect l="0" t="0" r="0" b="0"/>
            <a:pathLst>
              <a:path w="59464" h="59464">
                <a:moveTo>
                  <a:pt x="12115" y="0"/>
                </a:moveTo>
                <a:lnTo>
                  <a:pt x="29731" y="17616"/>
                </a:lnTo>
                <a:lnTo>
                  <a:pt x="47348" y="0"/>
                </a:lnTo>
                <a:lnTo>
                  <a:pt x="59464" y="12116"/>
                </a:lnTo>
                <a:lnTo>
                  <a:pt x="41848" y="29732"/>
                </a:lnTo>
                <a:lnTo>
                  <a:pt x="59464" y="47348"/>
                </a:lnTo>
                <a:lnTo>
                  <a:pt x="47348" y="59463"/>
                </a:lnTo>
                <a:lnTo>
                  <a:pt x="29731" y="41848"/>
                </a:lnTo>
                <a:lnTo>
                  <a:pt x="12115" y="59464"/>
                </a:lnTo>
                <a:lnTo>
                  <a:pt x="0" y="47348"/>
                </a:lnTo>
                <a:lnTo>
                  <a:pt x="17616" y="29732"/>
                </a:lnTo>
                <a:lnTo>
                  <a:pt x="1" y="12116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6" name="Freeform 7132"/>
          <p:cNvSpPr/>
          <p:nvPr/>
        </p:nvSpPr>
        <p:spPr>
          <a:xfrm>
            <a:off x="8528705" y="4201951"/>
            <a:ext cx="59463" cy="59462"/>
          </a:xfrm>
          <a:custGeom>
            <a:avLst/>
            <a:gdLst/>
            <a:ahLst/>
            <a:cxnLst/>
            <a:rect l="0" t="0" r="0" b="0"/>
            <a:pathLst>
              <a:path w="59463" h="59462">
                <a:moveTo>
                  <a:pt x="12116" y="0"/>
                </a:moveTo>
                <a:lnTo>
                  <a:pt x="29730" y="17616"/>
                </a:lnTo>
                <a:lnTo>
                  <a:pt x="47347" y="0"/>
                </a:lnTo>
                <a:lnTo>
                  <a:pt x="59463" y="12114"/>
                </a:lnTo>
                <a:lnTo>
                  <a:pt x="41847" y="29730"/>
                </a:lnTo>
                <a:lnTo>
                  <a:pt x="59463" y="47346"/>
                </a:lnTo>
                <a:lnTo>
                  <a:pt x="47347" y="59462"/>
                </a:lnTo>
                <a:lnTo>
                  <a:pt x="29730" y="41846"/>
                </a:lnTo>
                <a:lnTo>
                  <a:pt x="12114" y="59462"/>
                </a:lnTo>
                <a:lnTo>
                  <a:pt x="0" y="47346"/>
                </a:lnTo>
                <a:lnTo>
                  <a:pt x="17616" y="29730"/>
                </a:lnTo>
                <a:lnTo>
                  <a:pt x="0" y="12115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7" name="Freeform 7133"/>
          <p:cNvSpPr/>
          <p:nvPr/>
        </p:nvSpPr>
        <p:spPr>
          <a:xfrm rot="10800000">
            <a:off x="10383077" y="4162000"/>
            <a:ext cx="630982" cy="506725"/>
          </a:xfrm>
          <a:custGeom>
            <a:avLst/>
            <a:gdLst/>
            <a:ahLst/>
            <a:cxnLst/>
            <a:rect l="0" t="0" r="0" b="0"/>
            <a:pathLst>
              <a:path w="630982" h="506725">
                <a:moveTo>
                  <a:pt x="0" y="506725"/>
                </a:moveTo>
                <a:lnTo>
                  <a:pt x="630982" y="0"/>
                </a:lnTo>
              </a:path>
            </a:pathLst>
          </a:custGeom>
          <a:noFill/>
          <a:ln w="12700" cap="flat" cmpd="sng">
            <a:solidFill>
              <a:srgbClr val="F1BE77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58" name="Picture 7134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19050" y="4705903"/>
            <a:ext cx="843122" cy="76200"/>
          </a:xfrm>
          <a:prstGeom prst="rect">
            <a:avLst/>
          </a:prstGeom>
          <a:noFill/>
          <a:extLst/>
        </p:spPr>
      </p:pic>
      <p:pic>
        <p:nvPicPr>
          <p:cNvPr id="359" name="Picture 7135"/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93652" y="3913579"/>
            <a:ext cx="76200" cy="843122"/>
          </a:xfrm>
          <a:prstGeom prst="rect">
            <a:avLst/>
          </a:prstGeom>
          <a:noFill/>
          <a:extLst/>
        </p:spPr>
      </p:pic>
      <p:sp>
        <p:nvSpPr>
          <p:cNvPr id="360" name="Freeform 7136"/>
          <p:cNvSpPr/>
          <p:nvPr/>
        </p:nvSpPr>
        <p:spPr>
          <a:xfrm>
            <a:off x="10428720" y="4589834"/>
            <a:ext cx="59463" cy="59463"/>
          </a:xfrm>
          <a:custGeom>
            <a:avLst/>
            <a:gdLst/>
            <a:ahLst/>
            <a:cxnLst/>
            <a:rect l="0" t="0" r="0" b="0"/>
            <a:pathLst>
              <a:path w="59463" h="59463">
                <a:moveTo>
                  <a:pt x="12114" y="0"/>
                </a:moveTo>
                <a:lnTo>
                  <a:pt x="29731" y="17616"/>
                </a:lnTo>
                <a:lnTo>
                  <a:pt x="47347" y="0"/>
                </a:lnTo>
                <a:lnTo>
                  <a:pt x="59463" y="12116"/>
                </a:lnTo>
                <a:lnTo>
                  <a:pt x="41847" y="29732"/>
                </a:lnTo>
                <a:lnTo>
                  <a:pt x="59463" y="47347"/>
                </a:lnTo>
                <a:lnTo>
                  <a:pt x="47347" y="59463"/>
                </a:lnTo>
                <a:lnTo>
                  <a:pt x="29731" y="41847"/>
                </a:lnTo>
                <a:lnTo>
                  <a:pt x="12114" y="59463"/>
                </a:lnTo>
                <a:lnTo>
                  <a:pt x="0" y="47347"/>
                </a:lnTo>
                <a:lnTo>
                  <a:pt x="17615" y="29732"/>
                </a:lnTo>
                <a:lnTo>
                  <a:pt x="0" y="12116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1" name="Freeform 7137"/>
          <p:cNvSpPr/>
          <p:nvPr/>
        </p:nvSpPr>
        <p:spPr>
          <a:xfrm>
            <a:off x="10528990" y="4479418"/>
            <a:ext cx="59463" cy="59464"/>
          </a:xfrm>
          <a:custGeom>
            <a:avLst/>
            <a:gdLst/>
            <a:ahLst/>
            <a:cxnLst/>
            <a:rect l="0" t="0" r="0" b="0"/>
            <a:pathLst>
              <a:path w="59463" h="59464">
                <a:moveTo>
                  <a:pt x="12117" y="0"/>
                </a:moveTo>
                <a:lnTo>
                  <a:pt x="29733" y="17616"/>
                </a:lnTo>
                <a:lnTo>
                  <a:pt x="47347" y="0"/>
                </a:lnTo>
                <a:lnTo>
                  <a:pt x="59463" y="12115"/>
                </a:lnTo>
                <a:lnTo>
                  <a:pt x="41847" y="29732"/>
                </a:lnTo>
                <a:lnTo>
                  <a:pt x="59463" y="47348"/>
                </a:lnTo>
                <a:lnTo>
                  <a:pt x="47347" y="59462"/>
                </a:lnTo>
                <a:lnTo>
                  <a:pt x="29733" y="41847"/>
                </a:lnTo>
                <a:lnTo>
                  <a:pt x="12117" y="59464"/>
                </a:lnTo>
                <a:lnTo>
                  <a:pt x="0" y="47348"/>
                </a:lnTo>
                <a:lnTo>
                  <a:pt x="17617" y="29732"/>
                </a:lnTo>
                <a:lnTo>
                  <a:pt x="0" y="12115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2" name="Freeform 7138"/>
          <p:cNvSpPr/>
          <p:nvPr/>
        </p:nvSpPr>
        <p:spPr>
          <a:xfrm>
            <a:off x="10626784" y="4427142"/>
            <a:ext cx="59463" cy="59462"/>
          </a:xfrm>
          <a:custGeom>
            <a:avLst/>
            <a:gdLst/>
            <a:ahLst/>
            <a:cxnLst/>
            <a:rect l="0" t="0" r="0" b="0"/>
            <a:pathLst>
              <a:path w="59463" h="59462">
                <a:moveTo>
                  <a:pt x="12116" y="0"/>
                </a:moveTo>
                <a:lnTo>
                  <a:pt x="29731" y="17616"/>
                </a:lnTo>
                <a:lnTo>
                  <a:pt x="47347" y="0"/>
                </a:lnTo>
                <a:lnTo>
                  <a:pt x="59463" y="12116"/>
                </a:lnTo>
                <a:lnTo>
                  <a:pt x="41847" y="29732"/>
                </a:lnTo>
                <a:lnTo>
                  <a:pt x="59463" y="47347"/>
                </a:lnTo>
                <a:lnTo>
                  <a:pt x="47347" y="59462"/>
                </a:lnTo>
                <a:lnTo>
                  <a:pt x="29731" y="41846"/>
                </a:lnTo>
                <a:lnTo>
                  <a:pt x="12115" y="59462"/>
                </a:lnTo>
                <a:lnTo>
                  <a:pt x="0" y="47348"/>
                </a:lnTo>
                <a:lnTo>
                  <a:pt x="17615" y="29732"/>
                </a:lnTo>
                <a:lnTo>
                  <a:pt x="0" y="12116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3" name="Freeform 7139"/>
          <p:cNvSpPr/>
          <p:nvPr/>
        </p:nvSpPr>
        <p:spPr>
          <a:xfrm>
            <a:off x="10751694" y="4257784"/>
            <a:ext cx="59464" cy="59462"/>
          </a:xfrm>
          <a:custGeom>
            <a:avLst/>
            <a:gdLst/>
            <a:ahLst/>
            <a:cxnLst/>
            <a:rect l="0" t="0" r="0" b="0"/>
            <a:pathLst>
              <a:path w="59464" h="59462">
                <a:moveTo>
                  <a:pt x="12116" y="0"/>
                </a:moveTo>
                <a:lnTo>
                  <a:pt x="29732" y="17614"/>
                </a:lnTo>
                <a:lnTo>
                  <a:pt x="47348" y="0"/>
                </a:lnTo>
                <a:lnTo>
                  <a:pt x="59464" y="12114"/>
                </a:lnTo>
                <a:lnTo>
                  <a:pt x="41848" y="29730"/>
                </a:lnTo>
                <a:lnTo>
                  <a:pt x="59464" y="47346"/>
                </a:lnTo>
                <a:lnTo>
                  <a:pt x="47348" y="59462"/>
                </a:lnTo>
                <a:lnTo>
                  <a:pt x="29732" y="41846"/>
                </a:lnTo>
                <a:lnTo>
                  <a:pt x="12116" y="59462"/>
                </a:lnTo>
                <a:lnTo>
                  <a:pt x="0" y="47346"/>
                </a:lnTo>
                <a:lnTo>
                  <a:pt x="17616" y="29730"/>
                </a:lnTo>
                <a:lnTo>
                  <a:pt x="1" y="12114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4" name="Freeform 7140"/>
          <p:cNvSpPr/>
          <p:nvPr/>
        </p:nvSpPr>
        <p:spPr>
          <a:xfrm>
            <a:off x="10986349" y="4216959"/>
            <a:ext cx="59462" cy="59463"/>
          </a:xfrm>
          <a:custGeom>
            <a:avLst/>
            <a:gdLst/>
            <a:ahLst/>
            <a:cxnLst/>
            <a:rect l="0" t="0" r="0" b="0"/>
            <a:pathLst>
              <a:path w="59462" h="59463">
                <a:moveTo>
                  <a:pt x="12115" y="0"/>
                </a:moveTo>
                <a:lnTo>
                  <a:pt x="29731" y="17616"/>
                </a:lnTo>
                <a:lnTo>
                  <a:pt x="47347" y="0"/>
                </a:lnTo>
                <a:lnTo>
                  <a:pt x="59462" y="12116"/>
                </a:lnTo>
                <a:lnTo>
                  <a:pt x="41846" y="29732"/>
                </a:lnTo>
                <a:lnTo>
                  <a:pt x="59462" y="47347"/>
                </a:lnTo>
                <a:lnTo>
                  <a:pt x="47347" y="59463"/>
                </a:lnTo>
                <a:lnTo>
                  <a:pt x="29731" y="41847"/>
                </a:lnTo>
                <a:lnTo>
                  <a:pt x="12115" y="59463"/>
                </a:lnTo>
                <a:lnTo>
                  <a:pt x="0" y="47347"/>
                </a:lnTo>
                <a:lnTo>
                  <a:pt x="17615" y="29732"/>
                </a:lnTo>
                <a:lnTo>
                  <a:pt x="0" y="12116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65" name="Picture 7141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63650" y="5746767"/>
            <a:ext cx="843122" cy="76200"/>
          </a:xfrm>
          <a:prstGeom prst="rect">
            <a:avLst/>
          </a:prstGeom>
          <a:noFill/>
          <a:extLst/>
        </p:spPr>
      </p:pic>
      <p:pic>
        <p:nvPicPr>
          <p:cNvPr id="366" name="Picture 7142"/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38250" y="4954445"/>
            <a:ext cx="76200" cy="843121"/>
          </a:xfrm>
          <a:prstGeom prst="rect">
            <a:avLst/>
          </a:prstGeom>
          <a:noFill/>
          <a:extLst/>
        </p:spPr>
      </p:pic>
      <p:sp>
        <p:nvSpPr>
          <p:cNvPr id="367" name="Freeform 7143"/>
          <p:cNvSpPr/>
          <p:nvPr/>
        </p:nvSpPr>
        <p:spPr>
          <a:xfrm>
            <a:off x="8068811" y="5590137"/>
            <a:ext cx="59465" cy="59464"/>
          </a:xfrm>
          <a:custGeom>
            <a:avLst/>
            <a:gdLst/>
            <a:ahLst/>
            <a:cxnLst/>
            <a:rect l="0" t="0" r="0" b="0"/>
            <a:pathLst>
              <a:path w="59465" h="59464">
                <a:moveTo>
                  <a:pt x="12116" y="0"/>
                </a:moveTo>
                <a:lnTo>
                  <a:pt x="29732" y="17616"/>
                </a:lnTo>
                <a:lnTo>
                  <a:pt x="47348" y="0"/>
                </a:lnTo>
                <a:lnTo>
                  <a:pt x="59465" y="12116"/>
                </a:lnTo>
                <a:lnTo>
                  <a:pt x="41848" y="29732"/>
                </a:lnTo>
                <a:lnTo>
                  <a:pt x="59463" y="47348"/>
                </a:lnTo>
                <a:lnTo>
                  <a:pt x="47348" y="59462"/>
                </a:lnTo>
                <a:lnTo>
                  <a:pt x="29732" y="41848"/>
                </a:lnTo>
                <a:lnTo>
                  <a:pt x="12116" y="59464"/>
                </a:lnTo>
                <a:lnTo>
                  <a:pt x="0" y="47348"/>
                </a:lnTo>
                <a:lnTo>
                  <a:pt x="17617" y="29732"/>
                </a:lnTo>
                <a:lnTo>
                  <a:pt x="0" y="12116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8" name="Freeform 7144"/>
          <p:cNvSpPr/>
          <p:nvPr/>
        </p:nvSpPr>
        <p:spPr>
          <a:xfrm>
            <a:off x="8173590" y="5520283"/>
            <a:ext cx="59463" cy="59463"/>
          </a:xfrm>
          <a:custGeom>
            <a:avLst/>
            <a:gdLst/>
            <a:ahLst/>
            <a:cxnLst/>
            <a:rect l="0" t="0" r="0" b="0"/>
            <a:pathLst>
              <a:path w="59463" h="59463">
                <a:moveTo>
                  <a:pt x="12115" y="0"/>
                </a:moveTo>
                <a:lnTo>
                  <a:pt x="29731" y="17616"/>
                </a:lnTo>
                <a:lnTo>
                  <a:pt x="47347" y="0"/>
                </a:lnTo>
                <a:lnTo>
                  <a:pt x="59463" y="12116"/>
                </a:lnTo>
                <a:lnTo>
                  <a:pt x="41847" y="29732"/>
                </a:lnTo>
                <a:lnTo>
                  <a:pt x="59463" y="47347"/>
                </a:lnTo>
                <a:lnTo>
                  <a:pt x="47347" y="59463"/>
                </a:lnTo>
                <a:lnTo>
                  <a:pt x="29731" y="41848"/>
                </a:lnTo>
                <a:lnTo>
                  <a:pt x="12115" y="59463"/>
                </a:lnTo>
                <a:lnTo>
                  <a:pt x="0" y="47348"/>
                </a:lnTo>
                <a:lnTo>
                  <a:pt x="17615" y="29732"/>
                </a:lnTo>
                <a:lnTo>
                  <a:pt x="0" y="12116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9" name="Freeform 7145"/>
          <p:cNvSpPr/>
          <p:nvPr/>
        </p:nvSpPr>
        <p:spPr>
          <a:xfrm>
            <a:off x="8271382" y="5436459"/>
            <a:ext cx="59463" cy="59463"/>
          </a:xfrm>
          <a:custGeom>
            <a:avLst/>
            <a:gdLst/>
            <a:ahLst/>
            <a:cxnLst/>
            <a:rect l="0" t="0" r="0" b="0"/>
            <a:pathLst>
              <a:path w="59463" h="59463">
                <a:moveTo>
                  <a:pt x="12117" y="0"/>
                </a:moveTo>
                <a:lnTo>
                  <a:pt x="29731" y="17616"/>
                </a:lnTo>
                <a:lnTo>
                  <a:pt x="47348" y="0"/>
                </a:lnTo>
                <a:lnTo>
                  <a:pt x="59463" y="12116"/>
                </a:lnTo>
                <a:lnTo>
                  <a:pt x="41847" y="29732"/>
                </a:lnTo>
                <a:lnTo>
                  <a:pt x="59463" y="47347"/>
                </a:lnTo>
                <a:lnTo>
                  <a:pt x="47348" y="59463"/>
                </a:lnTo>
                <a:lnTo>
                  <a:pt x="29731" y="41847"/>
                </a:lnTo>
                <a:lnTo>
                  <a:pt x="12115" y="59463"/>
                </a:lnTo>
                <a:lnTo>
                  <a:pt x="0" y="47347"/>
                </a:lnTo>
                <a:lnTo>
                  <a:pt x="17617" y="29732"/>
                </a:lnTo>
                <a:lnTo>
                  <a:pt x="0" y="12116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0" name="Freeform 7146"/>
          <p:cNvSpPr/>
          <p:nvPr/>
        </p:nvSpPr>
        <p:spPr>
          <a:xfrm>
            <a:off x="8355207" y="5443444"/>
            <a:ext cx="59464" cy="59463"/>
          </a:xfrm>
          <a:custGeom>
            <a:avLst/>
            <a:gdLst/>
            <a:ahLst/>
            <a:cxnLst/>
            <a:rect l="0" t="0" r="0" b="0"/>
            <a:pathLst>
              <a:path w="59464" h="59463">
                <a:moveTo>
                  <a:pt x="12117" y="0"/>
                </a:moveTo>
                <a:lnTo>
                  <a:pt x="29733" y="17616"/>
                </a:lnTo>
                <a:lnTo>
                  <a:pt x="47349" y="0"/>
                </a:lnTo>
                <a:lnTo>
                  <a:pt x="59464" y="12116"/>
                </a:lnTo>
                <a:lnTo>
                  <a:pt x="41848" y="29731"/>
                </a:lnTo>
                <a:lnTo>
                  <a:pt x="59464" y="47347"/>
                </a:lnTo>
                <a:lnTo>
                  <a:pt x="47349" y="59463"/>
                </a:lnTo>
                <a:lnTo>
                  <a:pt x="29733" y="41847"/>
                </a:lnTo>
                <a:lnTo>
                  <a:pt x="12117" y="59463"/>
                </a:lnTo>
                <a:lnTo>
                  <a:pt x="0" y="47347"/>
                </a:lnTo>
                <a:lnTo>
                  <a:pt x="17617" y="29731"/>
                </a:lnTo>
                <a:lnTo>
                  <a:pt x="2" y="12116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1" name="Freeform 7147"/>
          <p:cNvSpPr/>
          <p:nvPr/>
        </p:nvSpPr>
        <p:spPr>
          <a:xfrm>
            <a:off x="8355211" y="5323534"/>
            <a:ext cx="59462" cy="59465"/>
          </a:xfrm>
          <a:custGeom>
            <a:avLst/>
            <a:gdLst/>
            <a:ahLst/>
            <a:cxnLst/>
            <a:rect l="0" t="0" r="0" b="0"/>
            <a:pathLst>
              <a:path w="59462" h="59465">
                <a:moveTo>
                  <a:pt x="12114" y="0"/>
                </a:moveTo>
                <a:lnTo>
                  <a:pt x="29730" y="17617"/>
                </a:lnTo>
                <a:lnTo>
                  <a:pt x="47346" y="0"/>
                </a:lnTo>
                <a:lnTo>
                  <a:pt x="59462" y="12116"/>
                </a:lnTo>
                <a:lnTo>
                  <a:pt x="41846" y="29732"/>
                </a:lnTo>
                <a:lnTo>
                  <a:pt x="59462" y="47349"/>
                </a:lnTo>
                <a:lnTo>
                  <a:pt x="47346" y="59463"/>
                </a:lnTo>
                <a:lnTo>
                  <a:pt x="29730" y="41848"/>
                </a:lnTo>
                <a:lnTo>
                  <a:pt x="12114" y="59465"/>
                </a:lnTo>
                <a:lnTo>
                  <a:pt x="0" y="47349"/>
                </a:lnTo>
                <a:lnTo>
                  <a:pt x="17614" y="29732"/>
                </a:lnTo>
                <a:lnTo>
                  <a:pt x="0" y="12116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2" name="Freeform 7148"/>
          <p:cNvSpPr/>
          <p:nvPr/>
        </p:nvSpPr>
        <p:spPr>
          <a:xfrm>
            <a:off x="8475115" y="5323534"/>
            <a:ext cx="59464" cy="59465"/>
          </a:xfrm>
          <a:custGeom>
            <a:avLst/>
            <a:gdLst/>
            <a:ahLst/>
            <a:cxnLst/>
            <a:rect l="0" t="0" r="0" b="0"/>
            <a:pathLst>
              <a:path w="59464" h="59465">
                <a:moveTo>
                  <a:pt x="12115" y="0"/>
                </a:moveTo>
                <a:lnTo>
                  <a:pt x="29731" y="17617"/>
                </a:lnTo>
                <a:lnTo>
                  <a:pt x="47348" y="0"/>
                </a:lnTo>
                <a:lnTo>
                  <a:pt x="59464" y="12116"/>
                </a:lnTo>
                <a:lnTo>
                  <a:pt x="41848" y="29732"/>
                </a:lnTo>
                <a:lnTo>
                  <a:pt x="59464" y="47349"/>
                </a:lnTo>
                <a:lnTo>
                  <a:pt x="47348" y="59463"/>
                </a:lnTo>
                <a:lnTo>
                  <a:pt x="29731" y="41848"/>
                </a:lnTo>
                <a:lnTo>
                  <a:pt x="12115" y="59465"/>
                </a:lnTo>
                <a:lnTo>
                  <a:pt x="0" y="47349"/>
                </a:lnTo>
                <a:lnTo>
                  <a:pt x="17616" y="29732"/>
                </a:lnTo>
                <a:lnTo>
                  <a:pt x="1" y="12116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3" name="Freeform 7149"/>
          <p:cNvSpPr/>
          <p:nvPr/>
        </p:nvSpPr>
        <p:spPr>
          <a:xfrm>
            <a:off x="8528705" y="5203626"/>
            <a:ext cx="59463" cy="59463"/>
          </a:xfrm>
          <a:custGeom>
            <a:avLst/>
            <a:gdLst/>
            <a:ahLst/>
            <a:cxnLst/>
            <a:rect l="0" t="0" r="0" b="0"/>
            <a:pathLst>
              <a:path w="59463" h="59463">
                <a:moveTo>
                  <a:pt x="12116" y="0"/>
                </a:moveTo>
                <a:lnTo>
                  <a:pt x="29730" y="17616"/>
                </a:lnTo>
                <a:lnTo>
                  <a:pt x="47347" y="0"/>
                </a:lnTo>
                <a:lnTo>
                  <a:pt x="59463" y="12116"/>
                </a:lnTo>
                <a:lnTo>
                  <a:pt x="41847" y="29731"/>
                </a:lnTo>
                <a:lnTo>
                  <a:pt x="59463" y="47347"/>
                </a:lnTo>
                <a:lnTo>
                  <a:pt x="47347" y="59463"/>
                </a:lnTo>
                <a:lnTo>
                  <a:pt x="29730" y="41847"/>
                </a:lnTo>
                <a:lnTo>
                  <a:pt x="12114" y="59463"/>
                </a:lnTo>
                <a:lnTo>
                  <a:pt x="0" y="47347"/>
                </a:lnTo>
                <a:lnTo>
                  <a:pt x="17616" y="29731"/>
                </a:lnTo>
                <a:lnTo>
                  <a:pt x="0" y="12116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4" name="Freeform 7150"/>
          <p:cNvSpPr/>
          <p:nvPr/>
        </p:nvSpPr>
        <p:spPr>
          <a:xfrm flipV="1">
            <a:off x="8025045" y="5157782"/>
            <a:ext cx="576554" cy="504176"/>
          </a:xfrm>
          <a:custGeom>
            <a:avLst/>
            <a:gdLst/>
            <a:ahLst/>
            <a:cxnLst/>
            <a:rect l="0" t="0" r="0" b="0"/>
            <a:pathLst>
              <a:path w="576554" h="504176">
                <a:moveTo>
                  <a:pt x="0" y="0"/>
                </a:moveTo>
                <a:cubicBezTo>
                  <a:pt x="22535" y="8639"/>
                  <a:pt x="45070" y="17277"/>
                  <a:pt x="76620" y="36056"/>
                </a:cubicBezTo>
                <a:cubicBezTo>
                  <a:pt x="108169" y="54835"/>
                  <a:pt x="156245" y="84882"/>
                  <a:pt x="189296" y="112676"/>
                </a:cubicBezTo>
                <a:cubicBezTo>
                  <a:pt x="222348" y="140470"/>
                  <a:pt x="247888" y="190048"/>
                  <a:pt x="274931" y="202819"/>
                </a:cubicBezTo>
                <a:cubicBezTo>
                  <a:pt x="301974" y="215589"/>
                  <a:pt x="337280" y="170518"/>
                  <a:pt x="351552" y="189297"/>
                </a:cubicBezTo>
                <a:cubicBezTo>
                  <a:pt x="365824" y="208076"/>
                  <a:pt x="338059" y="297379"/>
                  <a:pt x="360566" y="315495"/>
                </a:cubicBezTo>
                <a:cubicBezTo>
                  <a:pt x="383072" y="333612"/>
                  <a:pt x="450590" y="266547"/>
                  <a:pt x="486588" y="297994"/>
                </a:cubicBezTo>
                <a:cubicBezTo>
                  <a:pt x="522587" y="329441"/>
                  <a:pt x="552515" y="442954"/>
                  <a:pt x="576554" y="504176"/>
                </a:cubicBezTo>
              </a:path>
            </a:pathLst>
          </a:custGeom>
          <a:noFill/>
          <a:ln w="12700" cap="flat" cmpd="sng">
            <a:solidFill>
              <a:srgbClr val="F1BE77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75" name="Picture 7151"/>
          <p:cNvPicPr>
            <a:picLocks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19050" y="5703854"/>
            <a:ext cx="843122" cy="76200"/>
          </a:xfrm>
          <a:prstGeom prst="rect">
            <a:avLst/>
          </a:prstGeom>
          <a:noFill/>
          <a:extLst/>
        </p:spPr>
      </p:pic>
      <p:pic>
        <p:nvPicPr>
          <p:cNvPr id="376" name="Picture 7152"/>
          <p:cNvPicPr>
            <a:picLocks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93652" y="4911531"/>
            <a:ext cx="76200" cy="843122"/>
          </a:xfrm>
          <a:prstGeom prst="rect">
            <a:avLst/>
          </a:prstGeom>
          <a:noFill/>
          <a:extLst/>
        </p:spPr>
      </p:pic>
      <p:sp>
        <p:nvSpPr>
          <p:cNvPr id="377" name="Freeform 7153"/>
          <p:cNvSpPr/>
          <p:nvPr/>
        </p:nvSpPr>
        <p:spPr>
          <a:xfrm>
            <a:off x="10428720" y="5587786"/>
            <a:ext cx="59463" cy="59463"/>
          </a:xfrm>
          <a:custGeom>
            <a:avLst/>
            <a:gdLst/>
            <a:ahLst/>
            <a:cxnLst/>
            <a:rect l="0" t="0" r="0" b="0"/>
            <a:pathLst>
              <a:path w="59463" h="59463">
                <a:moveTo>
                  <a:pt x="12114" y="0"/>
                </a:moveTo>
                <a:lnTo>
                  <a:pt x="29731" y="17616"/>
                </a:lnTo>
                <a:lnTo>
                  <a:pt x="47347" y="0"/>
                </a:lnTo>
                <a:lnTo>
                  <a:pt x="59463" y="12116"/>
                </a:lnTo>
                <a:lnTo>
                  <a:pt x="41847" y="29732"/>
                </a:lnTo>
                <a:lnTo>
                  <a:pt x="59463" y="47347"/>
                </a:lnTo>
                <a:lnTo>
                  <a:pt x="47347" y="59463"/>
                </a:lnTo>
                <a:lnTo>
                  <a:pt x="29731" y="41846"/>
                </a:lnTo>
                <a:lnTo>
                  <a:pt x="12114" y="59463"/>
                </a:lnTo>
                <a:lnTo>
                  <a:pt x="0" y="47348"/>
                </a:lnTo>
                <a:lnTo>
                  <a:pt x="17615" y="29732"/>
                </a:lnTo>
                <a:lnTo>
                  <a:pt x="0" y="12116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8" name="Freeform 7154"/>
          <p:cNvSpPr/>
          <p:nvPr/>
        </p:nvSpPr>
        <p:spPr>
          <a:xfrm>
            <a:off x="10528990" y="5477370"/>
            <a:ext cx="59463" cy="59464"/>
          </a:xfrm>
          <a:custGeom>
            <a:avLst/>
            <a:gdLst/>
            <a:ahLst/>
            <a:cxnLst/>
            <a:rect l="0" t="0" r="0" b="0"/>
            <a:pathLst>
              <a:path w="59463" h="59464">
                <a:moveTo>
                  <a:pt x="12117" y="0"/>
                </a:moveTo>
                <a:lnTo>
                  <a:pt x="29733" y="17616"/>
                </a:lnTo>
                <a:lnTo>
                  <a:pt x="47347" y="0"/>
                </a:lnTo>
                <a:lnTo>
                  <a:pt x="59463" y="12115"/>
                </a:lnTo>
                <a:lnTo>
                  <a:pt x="41847" y="29732"/>
                </a:lnTo>
                <a:lnTo>
                  <a:pt x="59463" y="47348"/>
                </a:lnTo>
                <a:lnTo>
                  <a:pt x="47347" y="59462"/>
                </a:lnTo>
                <a:lnTo>
                  <a:pt x="29733" y="41847"/>
                </a:lnTo>
                <a:lnTo>
                  <a:pt x="12117" y="59464"/>
                </a:lnTo>
                <a:lnTo>
                  <a:pt x="0" y="47348"/>
                </a:lnTo>
                <a:lnTo>
                  <a:pt x="17617" y="29732"/>
                </a:lnTo>
                <a:lnTo>
                  <a:pt x="0" y="12115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9" name="Freeform 7155"/>
          <p:cNvSpPr/>
          <p:nvPr/>
        </p:nvSpPr>
        <p:spPr>
          <a:xfrm>
            <a:off x="10626784" y="5425094"/>
            <a:ext cx="59463" cy="59463"/>
          </a:xfrm>
          <a:custGeom>
            <a:avLst/>
            <a:gdLst/>
            <a:ahLst/>
            <a:cxnLst/>
            <a:rect l="0" t="0" r="0" b="0"/>
            <a:pathLst>
              <a:path w="59463" h="59463">
                <a:moveTo>
                  <a:pt x="12116" y="0"/>
                </a:moveTo>
                <a:lnTo>
                  <a:pt x="29731" y="17616"/>
                </a:lnTo>
                <a:lnTo>
                  <a:pt x="47347" y="0"/>
                </a:lnTo>
                <a:lnTo>
                  <a:pt x="59463" y="12116"/>
                </a:lnTo>
                <a:lnTo>
                  <a:pt x="41847" y="29732"/>
                </a:lnTo>
                <a:lnTo>
                  <a:pt x="59463" y="47348"/>
                </a:lnTo>
                <a:lnTo>
                  <a:pt x="47347" y="59463"/>
                </a:lnTo>
                <a:lnTo>
                  <a:pt x="29731" y="41848"/>
                </a:lnTo>
                <a:lnTo>
                  <a:pt x="12115" y="59463"/>
                </a:lnTo>
                <a:lnTo>
                  <a:pt x="0" y="47348"/>
                </a:lnTo>
                <a:lnTo>
                  <a:pt x="17615" y="29732"/>
                </a:lnTo>
                <a:lnTo>
                  <a:pt x="0" y="12116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0" name="Freeform 7156"/>
          <p:cNvSpPr/>
          <p:nvPr/>
        </p:nvSpPr>
        <p:spPr>
          <a:xfrm>
            <a:off x="10751694" y="5255736"/>
            <a:ext cx="59464" cy="59462"/>
          </a:xfrm>
          <a:custGeom>
            <a:avLst/>
            <a:gdLst/>
            <a:ahLst/>
            <a:cxnLst/>
            <a:rect l="0" t="0" r="0" b="0"/>
            <a:pathLst>
              <a:path w="59464" h="59462">
                <a:moveTo>
                  <a:pt x="12116" y="0"/>
                </a:moveTo>
                <a:lnTo>
                  <a:pt x="29732" y="17616"/>
                </a:lnTo>
                <a:lnTo>
                  <a:pt x="47348" y="0"/>
                </a:lnTo>
                <a:lnTo>
                  <a:pt x="59464" y="12114"/>
                </a:lnTo>
                <a:lnTo>
                  <a:pt x="41848" y="29730"/>
                </a:lnTo>
                <a:lnTo>
                  <a:pt x="59464" y="47346"/>
                </a:lnTo>
                <a:lnTo>
                  <a:pt x="47348" y="59462"/>
                </a:lnTo>
                <a:lnTo>
                  <a:pt x="29732" y="41846"/>
                </a:lnTo>
                <a:lnTo>
                  <a:pt x="12116" y="59462"/>
                </a:lnTo>
                <a:lnTo>
                  <a:pt x="0" y="47346"/>
                </a:lnTo>
                <a:lnTo>
                  <a:pt x="17616" y="29730"/>
                </a:lnTo>
                <a:lnTo>
                  <a:pt x="1" y="12115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1" name="Freeform 7157"/>
          <p:cNvSpPr/>
          <p:nvPr/>
        </p:nvSpPr>
        <p:spPr>
          <a:xfrm>
            <a:off x="10977113" y="5279563"/>
            <a:ext cx="59463" cy="59463"/>
          </a:xfrm>
          <a:custGeom>
            <a:avLst/>
            <a:gdLst/>
            <a:ahLst/>
            <a:cxnLst/>
            <a:rect l="0" t="0" r="0" b="0"/>
            <a:pathLst>
              <a:path w="59463" h="59463">
                <a:moveTo>
                  <a:pt x="12115" y="0"/>
                </a:moveTo>
                <a:lnTo>
                  <a:pt x="29730" y="17617"/>
                </a:lnTo>
                <a:lnTo>
                  <a:pt x="47346" y="0"/>
                </a:lnTo>
                <a:lnTo>
                  <a:pt x="59463" y="12116"/>
                </a:lnTo>
                <a:lnTo>
                  <a:pt x="41846" y="29732"/>
                </a:lnTo>
                <a:lnTo>
                  <a:pt x="59463" y="47348"/>
                </a:lnTo>
                <a:lnTo>
                  <a:pt x="47346" y="59463"/>
                </a:lnTo>
                <a:lnTo>
                  <a:pt x="29730" y="41848"/>
                </a:lnTo>
                <a:lnTo>
                  <a:pt x="12115" y="59463"/>
                </a:lnTo>
                <a:lnTo>
                  <a:pt x="0" y="47348"/>
                </a:lnTo>
                <a:lnTo>
                  <a:pt x="17615" y="29732"/>
                </a:lnTo>
                <a:lnTo>
                  <a:pt x="0" y="12116"/>
                </a:lnTo>
                <a:close/>
              </a:path>
            </a:pathLst>
          </a:custGeom>
          <a:solidFill>
            <a:srgbClr val="59A88A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2" name="Freeform 7158"/>
          <p:cNvSpPr/>
          <p:nvPr/>
        </p:nvSpPr>
        <p:spPr>
          <a:xfrm flipV="1">
            <a:off x="10404258" y="5180018"/>
            <a:ext cx="576554" cy="504176"/>
          </a:xfrm>
          <a:custGeom>
            <a:avLst/>
            <a:gdLst/>
            <a:ahLst/>
            <a:cxnLst/>
            <a:rect l="0" t="0" r="0" b="0"/>
            <a:pathLst>
              <a:path w="576554" h="504176">
                <a:moveTo>
                  <a:pt x="0" y="0"/>
                </a:moveTo>
                <a:cubicBezTo>
                  <a:pt x="22535" y="8639"/>
                  <a:pt x="45070" y="17277"/>
                  <a:pt x="76620" y="36056"/>
                </a:cubicBezTo>
                <a:cubicBezTo>
                  <a:pt x="108169" y="54835"/>
                  <a:pt x="156245" y="84882"/>
                  <a:pt x="189296" y="112676"/>
                </a:cubicBezTo>
                <a:cubicBezTo>
                  <a:pt x="222348" y="140470"/>
                  <a:pt x="247888" y="190048"/>
                  <a:pt x="274931" y="202819"/>
                </a:cubicBezTo>
                <a:cubicBezTo>
                  <a:pt x="301974" y="215589"/>
                  <a:pt x="337280" y="170518"/>
                  <a:pt x="351552" y="189297"/>
                </a:cubicBezTo>
                <a:cubicBezTo>
                  <a:pt x="365824" y="208076"/>
                  <a:pt x="338059" y="297379"/>
                  <a:pt x="360566" y="315495"/>
                </a:cubicBezTo>
                <a:cubicBezTo>
                  <a:pt x="383072" y="333612"/>
                  <a:pt x="450590" y="266547"/>
                  <a:pt x="486588" y="297994"/>
                </a:cubicBezTo>
                <a:cubicBezTo>
                  <a:pt x="522587" y="329441"/>
                  <a:pt x="552515" y="442954"/>
                  <a:pt x="576554" y="504176"/>
                </a:cubicBezTo>
              </a:path>
            </a:pathLst>
          </a:custGeom>
          <a:noFill/>
          <a:ln w="12700" cap="flat" cmpd="sng">
            <a:solidFill>
              <a:srgbClr val="F1BE77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83" name="Picture 7159"/>
          <p:cNvPicPr>
            <a:picLocks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82817" y="4942411"/>
            <a:ext cx="870855" cy="111125"/>
          </a:xfrm>
          <a:prstGeom prst="rect">
            <a:avLst/>
          </a:prstGeom>
          <a:noFill/>
          <a:extLst/>
        </p:spPr>
      </p:pic>
      <p:pic>
        <p:nvPicPr>
          <p:cNvPr id="384" name="Picture 7160"/>
          <p:cNvPicPr>
            <a:picLocks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72364" y="4954993"/>
            <a:ext cx="539124" cy="111125"/>
          </a:xfrm>
          <a:prstGeom prst="rect">
            <a:avLst/>
          </a:prstGeom>
          <a:noFill/>
          <a:extLst/>
        </p:spPr>
      </p:pic>
      <p:pic>
        <p:nvPicPr>
          <p:cNvPr id="385" name="Picture 7161"/>
          <p:cNvPicPr>
            <a:picLocks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96136" y="4954993"/>
            <a:ext cx="539123" cy="111125"/>
          </a:xfrm>
          <a:prstGeom prst="rect">
            <a:avLst/>
          </a:prstGeom>
          <a:noFill/>
          <a:extLst/>
        </p:spPr>
      </p:pic>
      <p:sp>
        <p:nvSpPr>
          <p:cNvPr id="386" name="Freeform 7162"/>
          <p:cNvSpPr/>
          <p:nvPr/>
        </p:nvSpPr>
        <p:spPr>
          <a:xfrm flipV="1">
            <a:off x="4565988" y="3562413"/>
            <a:ext cx="6742879" cy="1"/>
          </a:xfrm>
          <a:custGeom>
            <a:avLst/>
            <a:gdLst/>
            <a:ahLst/>
            <a:cxnLst/>
            <a:rect l="0" t="0" r="0" b="0"/>
            <a:pathLst>
              <a:path w="6742879" h="1">
                <a:moveTo>
                  <a:pt x="0" y="1"/>
                </a:moveTo>
                <a:lnTo>
                  <a:pt x="6742879" y="0"/>
                </a:lnTo>
              </a:path>
            </a:pathLst>
          </a:custGeom>
          <a:noFill/>
          <a:ln w="6350" cap="flat" cmpd="sng">
            <a:solidFill>
              <a:srgbClr val="BFBFBF">
                <a:alpha val="100000"/>
              </a:srgbClr>
            </a:solidFill>
            <a:custDash>
              <a:ds d="400000" sp="300000"/>
            </a:custDash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7" name="Rectangle 7294"/>
          <p:cNvSpPr/>
          <p:nvPr/>
        </p:nvSpPr>
        <p:spPr>
          <a:xfrm>
            <a:off x="4709679" y="2312504"/>
            <a:ext cx="686627" cy="1389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911" b="0" i="0" spc="0" baseline="0" dirty="0">
                <a:latin typeface="Arial"/>
              </a:rPr>
              <a:t>Training Data</a:t>
            </a:r>
          </a:p>
        </p:txBody>
      </p:sp>
      <p:sp>
        <p:nvSpPr>
          <p:cNvPr id="488" name="Rectangle 7295"/>
          <p:cNvSpPr/>
          <p:nvPr/>
        </p:nvSpPr>
        <p:spPr>
          <a:xfrm>
            <a:off x="6320426" y="2550248"/>
            <a:ext cx="813478" cy="1389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911" b="0" i="0" spc="0" baseline="0" dirty="0">
                <a:latin typeface="Arial"/>
              </a:rPr>
              <a:t>Feature Vectors</a:t>
            </a:r>
          </a:p>
        </p:txBody>
      </p:sp>
      <p:sp>
        <p:nvSpPr>
          <p:cNvPr id="489" name="Rectangle 7296"/>
          <p:cNvSpPr/>
          <p:nvPr/>
        </p:nvSpPr>
        <p:spPr>
          <a:xfrm>
            <a:off x="5555903" y="1709000"/>
            <a:ext cx="2204414" cy="2913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57150"/>
            <a:r>
              <a:rPr lang="en-US" sz="911" b="0" i="0" spc="0" baseline="0" dirty="0">
                <a:latin typeface="Arial"/>
              </a:rPr>
              <a:t>Feature</a:t>
            </a:r>
          </a:p>
          <a:p>
            <a:pPr marL="0">
              <a:lnSpc>
                <a:spcPts val="1200"/>
              </a:lnSpc>
              <a:tabLst>
                <a:tab pos="1790841" algn="l"/>
              </a:tabLst>
            </a:pPr>
            <a:r>
              <a:rPr lang="en-US" sz="911" b="0" i="0" spc="0" baseline="0" dirty="0">
                <a:latin typeface="Arial"/>
              </a:rPr>
              <a:t>Extraction	</a:t>
            </a:r>
            <a:r>
              <a:rPr lang="en-US" sz="1380" b="0" i="0" spc="0" baseline="-13157" dirty="0">
                <a:latin typeface="Arial"/>
              </a:rPr>
              <a:t>Training</a:t>
            </a:r>
          </a:p>
        </p:txBody>
      </p:sp>
      <p:sp>
        <p:nvSpPr>
          <p:cNvPr id="490" name="Rectangle 7297"/>
          <p:cNvSpPr/>
          <p:nvPr/>
        </p:nvSpPr>
        <p:spPr>
          <a:xfrm>
            <a:off x="8234573" y="2931248"/>
            <a:ext cx="369131" cy="1389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911" b="0" i="0" spc="0" baseline="0" dirty="0">
                <a:latin typeface="Arial"/>
              </a:rPr>
              <a:t>Models</a:t>
            </a:r>
          </a:p>
        </p:txBody>
      </p:sp>
      <p:sp>
        <p:nvSpPr>
          <p:cNvPr id="491" name="Rectangle 7298"/>
          <p:cNvSpPr/>
          <p:nvPr/>
        </p:nvSpPr>
        <p:spPr>
          <a:xfrm>
            <a:off x="9145502" y="1709000"/>
            <a:ext cx="800170" cy="27614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911" b="0" i="0" spc="0" baseline="0" dirty="0">
                <a:latin typeface="Arial"/>
              </a:rPr>
              <a:t>Evaluation with </a:t>
            </a:r>
          </a:p>
          <a:p>
            <a:pPr marL="15875">
              <a:lnSpc>
                <a:spcPts val="1080"/>
              </a:lnSpc>
            </a:pPr>
            <a:r>
              <a:rPr lang="en-US" sz="911" b="0" i="0" spc="0" baseline="0" dirty="0">
                <a:latin typeface="Arial"/>
              </a:rPr>
              <a:t>validation data</a:t>
            </a:r>
          </a:p>
        </p:txBody>
      </p:sp>
      <p:sp>
        <p:nvSpPr>
          <p:cNvPr id="492" name="Rectangle 7299"/>
          <p:cNvSpPr/>
          <p:nvPr/>
        </p:nvSpPr>
        <p:spPr>
          <a:xfrm>
            <a:off x="10539643" y="2943440"/>
            <a:ext cx="369131" cy="1389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911" b="0" i="0" spc="0" baseline="0" dirty="0">
                <a:latin typeface="Arial"/>
              </a:rPr>
              <a:t>Models</a:t>
            </a:r>
          </a:p>
        </p:txBody>
      </p:sp>
      <p:sp>
        <p:nvSpPr>
          <p:cNvPr id="493" name="Rectangle 7300"/>
          <p:cNvSpPr/>
          <p:nvPr/>
        </p:nvSpPr>
        <p:spPr>
          <a:xfrm>
            <a:off x="4709679" y="5095328"/>
            <a:ext cx="686627" cy="1389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911" b="0" i="0" spc="0" baseline="0" dirty="0">
                <a:latin typeface="Arial"/>
              </a:rPr>
              <a:t>Training Data</a:t>
            </a:r>
          </a:p>
        </p:txBody>
      </p:sp>
      <p:sp>
        <p:nvSpPr>
          <p:cNvPr id="494" name="Rectangle 7301"/>
          <p:cNvSpPr/>
          <p:nvPr/>
        </p:nvSpPr>
        <p:spPr>
          <a:xfrm>
            <a:off x="6320428" y="5461088"/>
            <a:ext cx="813478" cy="1389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911" b="0" i="0" spc="0" baseline="0" dirty="0">
                <a:latin typeface="Arial"/>
              </a:rPr>
              <a:t>Feature Vectors</a:t>
            </a:r>
          </a:p>
        </p:txBody>
      </p:sp>
      <p:sp>
        <p:nvSpPr>
          <p:cNvPr id="495" name="Rectangle 7302"/>
          <p:cNvSpPr/>
          <p:nvPr/>
        </p:nvSpPr>
        <p:spPr>
          <a:xfrm>
            <a:off x="5555903" y="4622888"/>
            <a:ext cx="2204415" cy="288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57150"/>
            <a:r>
              <a:rPr lang="en-US" sz="911" b="0" i="0" spc="0" baseline="0" dirty="0">
                <a:latin typeface="Arial"/>
              </a:rPr>
              <a:t>Feature</a:t>
            </a:r>
          </a:p>
          <a:p>
            <a:pPr marL="0">
              <a:lnSpc>
                <a:spcPts val="1176"/>
              </a:lnSpc>
              <a:tabLst>
                <a:tab pos="1790842" algn="l"/>
              </a:tabLst>
            </a:pPr>
            <a:r>
              <a:rPr lang="en-US" sz="911" b="0" i="0" spc="0" baseline="0" dirty="0">
                <a:latin typeface="Arial"/>
              </a:rPr>
              <a:t>Extraction	</a:t>
            </a:r>
            <a:r>
              <a:rPr lang="en-US" sz="1380" b="0" i="0" spc="0" baseline="-10526" dirty="0">
                <a:latin typeface="Arial"/>
              </a:rPr>
              <a:t>Training</a:t>
            </a:r>
          </a:p>
        </p:txBody>
      </p:sp>
      <p:sp>
        <p:nvSpPr>
          <p:cNvPr id="496" name="Rectangle 7303"/>
          <p:cNvSpPr/>
          <p:nvPr/>
        </p:nvSpPr>
        <p:spPr>
          <a:xfrm>
            <a:off x="8234574" y="5842088"/>
            <a:ext cx="369131" cy="1389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911" b="0" i="0" spc="0" baseline="0" dirty="0">
                <a:latin typeface="Arial"/>
              </a:rPr>
              <a:t>Models</a:t>
            </a:r>
          </a:p>
        </p:txBody>
      </p:sp>
      <p:sp>
        <p:nvSpPr>
          <p:cNvPr id="497" name="Rectangle 7304"/>
          <p:cNvSpPr/>
          <p:nvPr/>
        </p:nvSpPr>
        <p:spPr>
          <a:xfrm>
            <a:off x="9145504" y="4622888"/>
            <a:ext cx="800170" cy="27614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911" b="0" i="0" spc="0" baseline="0" dirty="0">
                <a:latin typeface="Arial"/>
              </a:rPr>
              <a:t>Evaluation with </a:t>
            </a:r>
          </a:p>
          <a:p>
            <a:pPr marL="15875">
              <a:lnSpc>
                <a:spcPts val="1080"/>
              </a:lnSpc>
            </a:pPr>
            <a:r>
              <a:rPr lang="en-US" sz="911" b="0" i="0" spc="0" baseline="0" dirty="0">
                <a:latin typeface="Arial"/>
              </a:rPr>
              <a:t>validation data</a:t>
            </a:r>
          </a:p>
        </p:txBody>
      </p:sp>
      <p:sp>
        <p:nvSpPr>
          <p:cNvPr id="498" name="Rectangle 7305"/>
          <p:cNvSpPr/>
          <p:nvPr/>
        </p:nvSpPr>
        <p:spPr>
          <a:xfrm>
            <a:off x="10539647" y="5802464"/>
            <a:ext cx="369131" cy="1389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911" b="0" i="0" spc="0" baseline="0" dirty="0">
                <a:latin typeface="Arial"/>
              </a:rPr>
              <a:t>Models</a:t>
            </a:r>
          </a:p>
        </p:txBody>
      </p:sp>
      <p:sp>
        <p:nvSpPr>
          <p:cNvPr id="499" name="文本框 498"/>
          <p:cNvSpPr txBox="1"/>
          <p:nvPr/>
        </p:nvSpPr>
        <p:spPr>
          <a:xfrm>
            <a:off x="846784" y="517642"/>
            <a:ext cx="441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两类典型的机器学习任务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67464" y="1849634"/>
            <a:ext cx="2864281" cy="777255"/>
            <a:chOff x="582822" y="1858660"/>
            <a:chExt cx="2864281" cy="777255"/>
          </a:xfrm>
        </p:grpSpPr>
        <p:sp>
          <p:nvSpPr>
            <p:cNvPr id="500" name="文本框 499"/>
            <p:cNvSpPr txBox="1"/>
            <p:nvPr/>
          </p:nvSpPr>
          <p:spPr>
            <a:xfrm>
              <a:off x="582822" y="1858660"/>
              <a:ext cx="2864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Classification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99423" y="2328138"/>
              <a:ext cx="21846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 the category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216012" y="2303544"/>
              <a:ext cx="1440000" cy="0"/>
            </a:xfrm>
            <a:prstGeom prst="line">
              <a:avLst/>
            </a:prstGeom>
            <a:ln w="127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1" name="组合 500"/>
          <p:cNvGrpSpPr/>
          <p:nvPr/>
        </p:nvGrpSpPr>
        <p:grpSpPr>
          <a:xfrm>
            <a:off x="667464" y="4484355"/>
            <a:ext cx="2864281" cy="777255"/>
            <a:chOff x="582822" y="1858660"/>
            <a:chExt cx="2864281" cy="777255"/>
          </a:xfrm>
        </p:grpSpPr>
        <p:sp>
          <p:nvSpPr>
            <p:cNvPr id="502" name="文本框 501"/>
            <p:cNvSpPr txBox="1"/>
            <p:nvPr/>
          </p:nvSpPr>
          <p:spPr>
            <a:xfrm>
              <a:off x="582822" y="1858660"/>
              <a:ext cx="2864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回归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(Regression)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3" name="文本框 502"/>
            <p:cNvSpPr txBox="1"/>
            <p:nvPr/>
          </p:nvSpPr>
          <p:spPr>
            <a:xfrm>
              <a:off x="899423" y="2328138"/>
              <a:ext cx="21846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 the value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4" name="直接连接符 503"/>
            <p:cNvCxnSpPr/>
            <p:nvPr/>
          </p:nvCxnSpPr>
          <p:spPr>
            <a:xfrm>
              <a:off x="1216012" y="2303544"/>
              <a:ext cx="1440000" cy="0"/>
            </a:xfrm>
            <a:prstGeom prst="line">
              <a:avLst/>
            </a:prstGeom>
            <a:ln w="127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40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213"/>
          <p:cNvSpPr/>
          <p:nvPr/>
        </p:nvSpPr>
        <p:spPr>
          <a:xfrm>
            <a:off x="-344" y="6434667"/>
            <a:ext cx="12192000" cy="423333"/>
          </a:xfrm>
          <a:prstGeom prst="rect">
            <a:avLst/>
          </a:prstGeom>
          <a:solidFill>
            <a:srgbClr val="01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01" y="1047297"/>
            <a:ext cx="7855310" cy="42176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2622" y="5390882"/>
            <a:ext cx="889846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输入层（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 Layer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）、隐藏层（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Hidden Layer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）、输出层（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Output Layer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329787" y="414543"/>
            <a:ext cx="182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</a:p>
        </p:txBody>
      </p:sp>
    </p:spTree>
    <p:extLst>
      <p:ext uri="{BB962C8B-B14F-4D97-AF65-F5344CB8AC3E}">
        <p14:creationId xmlns:p14="http://schemas.microsoft.com/office/powerpoint/2010/main" val="113554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418</Words>
  <Application>Microsoft Office PowerPoint</Application>
  <PresentationFormat>宽屏</PresentationFormat>
  <Paragraphs>150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等线</vt:lpstr>
      <vt:lpstr>等线 Light</vt:lpstr>
      <vt:lpstr>楷体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一生 何求</dc:creator>
  <cp:lastModifiedBy>Huang Tao</cp:lastModifiedBy>
  <cp:revision>52</cp:revision>
  <dcterms:created xsi:type="dcterms:W3CDTF">2019-09-27T06:33:53Z</dcterms:created>
  <dcterms:modified xsi:type="dcterms:W3CDTF">2019-09-29T07:48:49Z</dcterms:modified>
</cp:coreProperties>
</file>